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415" r:id="rId6"/>
    <p:sldId id="408" r:id="rId7"/>
    <p:sldId id="427" r:id="rId8"/>
    <p:sldId id="426" r:id="rId9"/>
    <p:sldId id="425" r:id="rId10"/>
    <p:sldId id="407" r:id="rId11"/>
    <p:sldId id="424" r:id="rId12"/>
    <p:sldId id="423" r:id="rId13"/>
    <p:sldId id="412" r:id="rId14"/>
    <p:sldId id="337" r:id="rId15"/>
    <p:sldId id="42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0" userDrawn="1">
          <p15:clr>
            <a:srgbClr val="A4A3A4"/>
          </p15:clr>
        </p15:guide>
        <p15:guide id="3" pos="7265" userDrawn="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5042" userDrawn="1">
          <p15:clr>
            <a:srgbClr val="A4A3A4"/>
          </p15:clr>
        </p15:guide>
        <p15:guide id="6" pos="6312" userDrawn="1">
          <p15:clr>
            <a:srgbClr val="A4A3A4"/>
          </p15:clr>
        </p15:guide>
        <p15:guide id="7" pos="4407" userDrawn="1">
          <p15:clr>
            <a:srgbClr val="A4A3A4"/>
          </p15:clr>
        </p15:guide>
        <p15:guide id="8" pos="2683" userDrawn="1">
          <p15:clr>
            <a:srgbClr val="A4A3A4"/>
          </p15:clr>
        </p15:guide>
        <p15:guide id="9" pos="824" userDrawn="1">
          <p15:clr>
            <a:srgbClr val="A4A3A4"/>
          </p15:clr>
        </p15:guide>
        <p15:guide id="10" orient="horz" pos="300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0CCC9B-BB02-14D4-08D4-250C4669972F}" name="Vickie Hsi" initials="VH" userId="S::vhsi@ucop.edu::345fd134-56db-41c6-8ffe-0b581465a9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B"/>
    <a:srgbClr val="567DAF"/>
    <a:srgbClr val="004DB4"/>
    <a:srgbClr val="000000"/>
    <a:srgbClr val="00BF63"/>
    <a:srgbClr val="FE8C20"/>
    <a:srgbClr val="CBEBED"/>
    <a:srgbClr val="D0E2E8"/>
    <a:srgbClr val="7E7E7E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099" autoAdjust="0"/>
  </p:normalViewPr>
  <p:slideViewPr>
    <p:cSldViewPr snapToGrid="0">
      <p:cViewPr varScale="1">
        <p:scale>
          <a:sx n="99" d="100"/>
          <a:sy n="99" d="100"/>
        </p:scale>
        <p:origin x="948" y="90"/>
      </p:cViewPr>
      <p:guideLst>
        <p:guide pos="370"/>
        <p:guide pos="7265"/>
        <p:guide orient="horz" pos="2160"/>
        <p:guide pos="5042"/>
        <p:guide pos="6312"/>
        <p:guide pos="4407"/>
        <p:guide pos="2683"/>
        <p:guide pos="824"/>
        <p:guide orient="horz" pos="300"/>
        <p:guide orient="horz" pos="3997"/>
        <p:guide orient="horz" pos="102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804F9-2C69-469C-B47A-F7BA526AFEE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CB370E-08B3-4FC5-AC63-9AC5141909CD}">
      <dgm:prSet phldrT="[Text]"/>
      <dgm:spPr/>
      <dgm:t>
        <a:bodyPr/>
        <a:lstStyle/>
        <a:p>
          <a:r>
            <a:rPr lang="en-US" dirty="0"/>
            <a:t>CalUsource</a:t>
          </a:r>
        </a:p>
      </dgm:t>
    </dgm:pt>
    <dgm:pt modelId="{138DB164-DC6C-4093-969F-F85F0F680372}" type="parTrans" cxnId="{4C261244-2E33-4BE9-AF03-8C47210692C3}">
      <dgm:prSet/>
      <dgm:spPr/>
      <dgm:t>
        <a:bodyPr/>
        <a:lstStyle/>
        <a:p>
          <a:endParaRPr lang="en-US"/>
        </a:p>
      </dgm:t>
    </dgm:pt>
    <dgm:pt modelId="{FAB2D8BD-4B42-4596-98A2-B47FE085535C}" type="sibTrans" cxnId="{4C261244-2E33-4BE9-AF03-8C47210692C3}">
      <dgm:prSet/>
      <dgm:spPr/>
      <dgm:t>
        <a:bodyPr/>
        <a:lstStyle/>
        <a:p>
          <a:endParaRPr lang="en-US"/>
        </a:p>
      </dgm:t>
    </dgm:pt>
    <dgm:pt modelId="{571AADCE-3B42-4BF4-98FD-D4F29B088B17}">
      <dgm:prSet phldrT="[Text]" custT="1"/>
      <dgm:spPr/>
      <dgm:t>
        <a:bodyPr/>
        <a:lstStyle/>
        <a:p>
          <a:r>
            <a:rPr lang="en-US" sz="2000" dirty="0"/>
            <a:t>Kevin Pham</a:t>
          </a:r>
        </a:p>
      </dgm:t>
    </dgm:pt>
    <dgm:pt modelId="{A8179E77-56B3-4A19-9774-2C7AF06771C4}" type="parTrans" cxnId="{C5355583-05B0-4950-99C5-79D76E267677}">
      <dgm:prSet/>
      <dgm:spPr/>
      <dgm:t>
        <a:bodyPr/>
        <a:lstStyle/>
        <a:p>
          <a:endParaRPr lang="en-US"/>
        </a:p>
      </dgm:t>
    </dgm:pt>
    <dgm:pt modelId="{80FB4B79-6BBF-4663-9164-B643C42BE166}" type="sibTrans" cxnId="{C5355583-05B0-4950-99C5-79D76E267677}">
      <dgm:prSet/>
      <dgm:spPr/>
      <dgm:t>
        <a:bodyPr/>
        <a:lstStyle/>
        <a:p>
          <a:endParaRPr lang="en-US"/>
        </a:p>
      </dgm:t>
    </dgm:pt>
    <dgm:pt modelId="{552C0616-CECA-4722-BE0F-B28D7E9F09FE}">
      <dgm:prSet phldrT="[Text]"/>
      <dgm:spPr/>
      <dgm:t>
        <a:bodyPr/>
        <a:lstStyle/>
        <a:p>
          <a:r>
            <a:rPr lang="en-US" dirty="0"/>
            <a:t>ePro</a:t>
          </a:r>
        </a:p>
      </dgm:t>
    </dgm:pt>
    <dgm:pt modelId="{E3169807-56DB-42ED-8756-BD7428223351}" type="parTrans" cxnId="{DA09773D-24AA-4C62-A349-FFAD5BFB907F}">
      <dgm:prSet/>
      <dgm:spPr/>
      <dgm:t>
        <a:bodyPr/>
        <a:lstStyle/>
        <a:p>
          <a:endParaRPr lang="en-US"/>
        </a:p>
      </dgm:t>
    </dgm:pt>
    <dgm:pt modelId="{4B083F5C-D5D8-48F7-933E-9361A0B6509B}" type="sibTrans" cxnId="{DA09773D-24AA-4C62-A349-FFAD5BFB907F}">
      <dgm:prSet/>
      <dgm:spPr/>
      <dgm:t>
        <a:bodyPr/>
        <a:lstStyle/>
        <a:p>
          <a:endParaRPr lang="en-US"/>
        </a:p>
      </dgm:t>
    </dgm:pt>
    <dgm:pt modelId="{352DE6A5-F63F-485E-B361-976DADE23078}">
      <dgm:prSet phldrT="[Text]" custT="1"/>
      <dgm:spPr/>
      <dgm:t>
        <a:bodyPr/>
        <a:lstStyle/>
        <a:p>
          <a:r>
            <a:rPr lang="en-US" sz="2000" dirty="0"/>
            <a:t>Terese Merrell</a:t>
          </a:r>
        </a:p>
      </dgm:t>
    </dgm:pt>
    <dgm:pt modelId="{424E8C35-49B8-46AB-BC00-F47F998F527D}" type="parTrans" cxnId="{A9E53912-979C-411E-853D-F5C6000B7E00}">
      <dgm:prSet/>
      <dgm:spPr/>
      <dgm:t>
        <a:bodyPr/>
        <a:lstStyle/>
        <a:p>
          <a:endParaRPr lang="en-US"/>
        </a:p>
      </dgm:t>
    </dgm:pt>
    <dgm:pt modelId="{ADCC5658-4C90-4E22-9A3E-131E0849C713}" type="sibTrans" cxnId="{A9E53912-979C-411E-853D-F5C6000B7E00}">
      <dgm:prSet/>
      <dgm:spPr/>
      <dgm:t>
        <a:bodyPr/>
        <a:lstStyle/>
        <a:p>
          <a:endParaRPr lang="en-US"/>
        </a:p>
      </dgm:t>
    </dgm:pt>
    <dgm:pt modelId="{B674DB7C-028B-41FA-B293-ACC2B54A8AE5}">
      <dgm:prSet phldrT="[Text]" custT="1"/>
      <dgm:spPr/>
      <dgm:t>
        <a:bodyPr/>
        <a:lstStyle/>
        <a:p>
          <a:r>
            <a:rPr lang="en-US" sz="2000" dirty="0"/>
            <a:t>Nate Mann</a:t>
          </a:r>
        </a:p>
      </dgm:t>
    </dgm:pt>
    <dgm:pt modelId="{A00FF215-44AF-42A0-90BD-A7D0A5E2E6BA}" type="parTrans" cxnId="{283C114F-6EDF-487F-9466-19C05365A3C7}">
      <dgm:prSet/>
      <dgm:spPr/>
      <dgm:t>
        <a:bodyPr/>
        <a:lstStyle/>
        <a:p>
          <a:endParaRPr lang="en-US"/>
        </a:p>
      </dgm:t>
    </dgm:pt>
    <dgm:pt modelId="{AD6831BF-D319-408C-B304-2CA8D0F75AC9}" type="sibTrans" cxnId="{283C114F-6EDF-487F-9466-19C05365A3C7}">
      <dgm:prSet/>
      <dgm:spPr/>
      <dgm:t>
        <a:bodyPr/>
        <a:lstStyle/>
        <a:p>
          <a:endParaRPr lang="en-US"/>
        </a:p>
      </dgm:t>
    </dgm:pt>
    <dgm:pt modelId="{C73422E1-D8BA-4C0A-9652-690E1104D93E}">
      <dgm:prSet phldrT="[Text]"/>
      <dgm:spPr/>
      <dgm:t>
        <a:bodyPr/>
        <a:lstStyle/>
        <a:p>
          <a:r>
            <a:rPr lang="en-US" dirty="0"/>
            <a:t>Benefit</a:t>
          </a:r>
        </a:p>
      </dgm:t>
    </dgm:pt>
    <dgm:pt modelId="{671C8B10-3083-40CD-B482-1EC1046DF668}" type="parTrans" cxnId="{51F3F5A7-0570-4FD8-A758-5546A1A3F85D}">
      <dgm:prSet/>
      <dgm:spPr/>
      <dgm:t>
        <a:bodyPr/>
        <a:lstStyle/>
        <a:p>
          <a:endParaRPr lang="en-US"/>
        </a:p>
      </dgm:t>
    </dgm:pt>
    <dgm:pt modelId="{6EE97514-7F0C-4098-9B77-DAC136742510}" type="sibTrans" cxnId="{51F3F5A7-0570-4FD8-A758-5546A1A3F85D}">
      <dgm:prSet/>
      <dgm:spPr/>
      <dgm:t>
        <a:bodyPr/>
        <a:lstStyle/>
        <a:p>
          <a:endParaRPr lang="en-US"/>
        </a:p>
      </dgm:t>
    </dgm:pt>
    <dgm:pt modelId="{657857BF-853E-4737-99C1-8F097C166043}">
      <dgm:prSet phldrT="[Text]" custT="1"/>
      <dgm:spPr/>
      <dgm:t>
        <a:bodyPr/>
        <a:lstStyle/>
        <a:p>
          <a:r>
            <a:rPr lang="en-US" sz="2000" dirty="0"/>
            <a:t>Karen Rhee</a:t>
          </a:r>
        </a:p>
      </dgm:t>
    </dgm:pt>
    <dgm:pt modelId="{B497B27A-F58A-49D5-9DDD-B054397C9E1C}" type="parTrans" cxnId="{24B3EB19-BB47-4828-9181-7F9DEDA09AAE}">
      <dgm:prSet/>
      <dgm:spPr/>
      <dgm:t>
        <a:bodyPr/>
        <a:lstStyle/>
        <a:p>
          <a:endParaRPr lang="en-US"/>
        </a:p>
      </dgm:t>
    </dgm:pt>
    <dgm:pt modelId="{8A43FD75-3613-4858-8B9B-2543B8F47D7E}" type="sibTrans" cxnId="{24B3EB19-BB47-4828-9181-7F9DEDA09AAE}">
      <dgm:prSet/>
      <dgm:spPr/>
      <dgm:t>
        <a:bodyPr/>
        <a:lstStyle/>
        <a:p>
          <a:endParaRPr lang="en-US"/>
        </a:p>
      </dgm:t>
    </dgm:pt>
    <dgm:pt modelId="{E1200CDC-D2C3-46F1-99B7-9E7754E17323}">
      <dgm:prSet phldrT="[Text]"/>
      <dgm:spPr/>
      <dgm:t>
        <a:bodyPr/>
        <a:lstStyle/>
        <a:p>
          <a:r>
            <a:rPr lang="en-US" dirty="0"/>
            <a:t>Help Desk</a:t>
          </a:r>
        </a:p>
      </dgm:t>
    </dgm:pt>
    <dgm:pt modelId="{5FB6EEF3-6C3E-449A-A167-15F8E8433FFA}" type="parTrans" cxnId="{CE35949F-2F39-4E3F-BB54-F2C38EFB8F59}">
      <dgm:prSet/>
      <dgm:spPr/>
      <dgm:t>
        <a:bodyPr/>
        <a:lstStyle/>
        <a:p>
          <a:endParaRPr lang="en-US"/>
        </a:p>
      </dgm:t>
    </dgm:pt>
    <dgm:pt modelId="{957BF7E9-33E6-4055-8918-A76A2353AE8D}" type="sibTrans" cxnId="{CE35949F-2F39-4E3F-BB54-F2C38EFB8F59}">
      <dgm:prSet/>
      <dgm:spPr/>
      <dgm:t>
        <a:bodyPr/>
        <a:lstStyle/>
        <a:p>
          <a:endParaRPr lang="en-US"/>
        </a:p>
      </dgm:t>
    </dgm:pt>
    <dgm:pt modelId="{EF2F2FA4-3639-4BE8-BF17-DA4690567AB4}">
      <dgm:prSet custT="1"/>
      <dgm:spPr/>
      <dgm:t>
        <a:bodyPr/>
        <a:lstStyle/>
        <a:p>
          <a:r>
            <a:rPr lang="en-US" sz="2000" dirty="0"/>
            <a:t>Sneha Thomas</a:t>
          </a:r>
        </a:p>
      </dgm:t>
    </dgm:pt>
    <dgm:pt modelId="{306B412B-8DD6-4376-A580-79DAFD8DB7C9}" type="parTrans" cxnId="{DF5155F4-A11D-47BF-8993-E8908BE0A6D2}">
      <dgm:prSet/>
      <dgm:spPr/>
      <dgm:t>
        <a:bodyPr/>
        <a:lstStyle/>
        <a:p>
          <a:endParaRPr lang="en-US"/>
        </a:p>
      </dgm:t>
    </dgm:pt>
    <dgm:pt modelId="{226A1581-517F-4558-BF3B-4F8160E43CE6}" type="sibTrans" cxnId="{DF5155F4-A11D-47BF-8993-E8908BE0A6D2}">
      <dgm:prSet/>
      <dgm:spPr/>
      <dgm:t>
        <a:bodyPr/>
        <a:lstStyle/>
        <a:p>
          <a:endParaRPr lang="en-US"/>
        </a:p>
      </dgm:t>
    </dgm:pt>
    <dgm:pt modelId="{7FAECD1D-D73F-495F-84D8-F1C78A537A42}">
      <dgm:prSet phldrT="[Text]" custT="1"/>
      <dgm:spPr/>
      <dgm:t>
        <a:bodyPr/>
        <a:lstStyle/>
        <a:p>
          <a:r>
            <a:rPr lang="en-US" sz="2000" dirty="0"/>
            <a:t>Open Position*</a:t>
          </a:r>
        </a:p>
      </dgm:t>
    </dgm:pt>
    <dgm:pt modelId="{D0C2405E-12E7-4D0A-82E6-93DE233D9063}" type="parTrans" cxnId="{9EC66F3E-1F7B-4948-B6C2-A56F0519B91F}">
      <dgm:prSet/>
      <dgm:spPr/>
      <dgm:t>
        <a:bodyPr/>
        <a:lstStyle/>
        <a:p>
          <a:endParaRPr lang="en-US"/>
        </a:p>
      </dgm:t>
    </dgm:pt>
    <dgm:pt modelId="{D22B7563-6B3D-4DED-A1B4-8479C642E3A4}" type="sibTrans" cxnId="{9EC66F3E-1F7B-4948-B6C2-A56F0519B91F}">
      <dgm:prSet/>
      <dgm:spPr/>
      <dgm:t>
        <a:bodyPr/>
        <a:lstStyle/>
        <a:p>
          <a:endParaRPr lang="en-US"/>
        </a:p>
      </dgm:t>
    </dgm:pt>
    <dgm:pt modelId="{34405A16-5E88-4702-8307-2FA9DEC5B204}">
      <dgm:prSet phldrT="[Text]" custT="1"/>
      <dgm:spPr/>
      <dgm:t>
        <a:bodyPr/>
        <a:lstStyle/>
        <a:p>
          <a:r>
            <a:rPr lang="en-US" sz="2000" dirty="0"/>
            <a:t>Open Position*</a:t>
          </a:r>
        </a:p>
      </dgm:t>
    </dgm:pt>
    <dgm:pt modelId="{423DF1D4-C361-44B9-A804-90942850CA1E}" type="parTrans" cxnId="{4CB8D5AE-807A-4178-ACD6-9980C3A7F290}">
      <dgm:prSet/>
      <dgm:spPr/>
      <dgm:t>
        <a:bodyPr/>
        <a:lstStyle/>
        <a:p>
          <a:endParaRPr lang="en-US"/>
        </a:p>
      </dgm:t>
    </dgm:pt>
    <dgm:pt modelId="{BB3052C9-89F5-41FA-B960-FFD6EFB4A928}" type="sibTrans" cxnId="{4CB8D5AE-807A-4178-ACD6-9980C3A7F290}">
      <dgm:prSet/>
      <dgm:spPr/>
      <dgm:t>
        <a:bodyPr/>
        <a:lstStyle/>
        <a:p>
          <a:endParaRPr lang="en-US"/>
        </a:p>
      </dgm:t>
    </dgm:pt>
    <dgm:pt modelId="{D0B94207-89FC-4A57-9FFD-2A25C44B84D5}" type="pres">
      <dgm:prSet presAssocID="{49B804F9-2C69-469C-B47A-F7BA526AFEEE}" presName="Name0" presStyleCnt="0">
        <dgm:presLayoutVars>
          <dgm:dir/>
          <dgm:animLvl val="lvl"/>
          <dgm:resizeHandles val="exact"/>
        </dgm:presLayoutVars>
      </dgm:prSet>
      <dgm:spPr/>
    </dgm:pt>
    <dgm:pt modelId="{F8A9EB3B-B64F-4257-9861-BF3313CAAD5E}" type="pres">
      <dgm:prSet presAssocID="{82CB370E-08B3-4FC5-AC63-9AC5141909CD}" presName="composite" presStyleCnt="0"/>
      <dgm:spPr/>
    </dgm:pt>
    <dgm:pt modelId="{8E5249D6-6273-438F-941B-3FB5B9AF2BCB}" type="pres">
      <dgm:prSet presAssocID="{82CB370E-08B3-4FC5-AC63-9AC5141909C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5AF7F8F-3145-4692-BA0F-51B1D06C17EA}" type="pres">
      <dgm:prSet presAssocID="{82CB370E-08B3-4FC5-AC63-9AC5141909CD}" presName="desTx" presStyleLbl="alignAccFollowNode1" presStyleIdx="0" presStyleCnt="4">
        <dgm:presLayoutVars>
          <dgm:bulletEnabled val="1"/>
        </dgm:presLayoutVars>
      </dgm:prSet>
      <dgm:spPr/>
    </dgm:pt>
    <dgm:pt modelId="{CB47DAA0-9563-47C5-9B8C-F3BE5F1712BA}" type="pres">
      <dgm:prSet presAssocID="{FAB2D8BD-4B42-4596-98A2-B47FE085535C}" presName="space" presStyleCnt="0"/>
      <dgm:spPr/>
    </dgm:pt>
    <dgm:pt modelId="{6CAFFFC5-CDD1-42C5-81CE-17043324238A}" type="pres">
      <dgm:prSet presAssocID="{552C0616-CECA-4722-BE0F-B28D7E9F09FE}" presName="composite" presStyleCnt="0"/>
      <dgm:spPr/>
    </dgm:pt>
    <dgm:pt modelId="{3514D4EA-3B46-4BC3-A7F5-9A5E8DF69F1B}" type="pres">
      <dgm:prSet presAssocID="{552C0616-CECA-4722-BE0F-B28D7E9F09F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1181375-3A80-40C4-A4AD-2989DEF07B14}" type="pres">
      <dgm:prSet presAssocID="{552C0616-CECA-4722-BE0F-B28D7E9F09FE}" presName="desTx" presStyleLbl="alignAccFollowNode1" presStyleIdx="1" presStyleCnt="4">
        <dgm:presLayoutVars>
          <dgm:bulletEnabled val="1"/>
        </dgm:presLayoutVars>
      </dgm:prSet>
      <dgm:spPr/>
    </dgm:pt>
    <dgm:pt modelId="{1B37B06D-588A-42D6-9E07-A4EA35A4A0EE}" type="pres">
      <dgm:prSet presAssocID="{4B083F5C-D5D8-48F7-933E-9361A0B6509B}" presName="space" presStyleCnt="0"/>
      <dgm:spPr/>
    </dgm:pt>
    <dgm:pt modelId="{6D26DA27-1A7F-44EA-8922-7038D93DD639}" type="pres">
      <dgm:prSet presAssocID="{C73422E1-D8BA-4C0A-9652-690E1104D93E}" presName="composite" presStyleCnt="0"/>
      <dgm:spPr/>
    </dgm:pt>
    <dgm:pt modelId="{1DA26967-DD04-4ED9-9D65-E6626C023116}" type="pres">
      <dgm:prSet presAssocID="{C73422E1-D8BA-4C0A-9652-690E1104D93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D0BEE37-42B2-45BA-B78E-B1659165F6E4}" type="pres">
      <dgm:prSet presAssocID="{C73422E1-D8BA-4C0A-9652-690E1104D93E}" presName="desTx" presStyleLbl="alignAccFollowNode1" presStyleIdx="2" presStyleCnt="4">
        <dgm:presLayoutVars>
          <dgm:bulletEnabled val="1"/>
        </dgm:presLayoutVars>
      </dgm:prSet>
      <dgm:spPr/>
    </dgm:pt>
    <dgm:pt modelId="{260ABEFC-1C28-4B0F-9E05-896CB0446829}" type="pres">
      <dgm:prSet presAssocID="{6EE97514-7F0C-4098-9B77-DAC136742510}" presName="space" presStyleCnt="0"/>
      <dgm:spPr/>
    </dgm:pt>
    <dgm:pt modelId="{32F8B150-20BA-42F6-A551-431EB1724075}" type="pres">
      <dgm:prSet presAssocID="{E1200CDC-D2C3-46F1-99B7-9E7754E17323}" presName="composite" presStyleCnt="0"/>
      <dgm:spPr/>
    </dgm:pt>
    <dgm:pt modelId="{E3DEA346-9763-40B5-BA3B-C9C551EBCC64}" type="pres">
      <dgm:prSet presAssocID="{E1200CDC-D2C3-46F1-99B7-9E7754E1732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5D52736-8963-4F68-BFEB-C188E6BEC7FC}" type="pres">
      <dgm:prSet presAssocID="{E1200CDC-D2C3-46F1-99B7-9E7754E1732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4091809-2871-4615-82A1-05684755B643}" type="presOf" srcId="{EF2F2FA4-3639-4BE8-BF17-DA4690567AB4}" destId="{F5D52736-8963-4F68-BFEB-C188E6BEC7FC}" srcOrd="0" destOrd="0" presId="urn:microsoft.com/office/officeart/2005/8/layout/hList1"/>
    <dgm:cxn modelId="{A9E53912-979C-411E-853D-F5C6000B7E00}" srcId="{552C0616-CECA-4722-BE0F-B28D7E9F09FE}" destId="{352DE6A5-F63F-485E-B361-976DADE23078}" srcOrd="0" destOrd="0" parTransId="{424E8C35-49B8-46AB-BC00-F47F998F527D}" sibTransId="{ADCC5658-4C90-4E22-9A3E-131E0849C713}"/>
    <dgm:cxn modelId="{24B3EB19-BB47-4828-9181-7F9DEDA09AAE}" srcId="{C73422E1-D8BA-4C0A-9652-690E1104D93E}" destId="{657857BF-853E-4737-99C1-8F097C166043}" srcOrd="0" destOrd="0" parTransId="{B497B27A-F58A-49D5-9DDD-B054397C9E1C}" sibTransId="{8A43FD75-3613-4858-8B9B-2543B8F47D7E}"/>
    <dgm:cxn modelId="{F71B8F34-5D62-4E77-980C-5257654F6696}" type="presOf" srcId="{B674DB7C-028B-41FA-B293-ACC2B54A8AE5}" destId="{E1181375-3A80-40C4-A4AD-2989DEF07B14}" srcOrd="0" destOrd="1" presId="urn:microsoft.com/office/officeart/2005/8/layout/hList1"/>
    <dgm:cxn modelId="{EE98B237-3056-4C67-ABCE-9FE50DAC9436}" type="presOf" srcId="{352DE6A5-F63F-485E-B361-976DADE23078}" destId="{E1181375-3A80-40C4-A4AD-2989DEF07B14}" srcOrd="0" destOrd="0" presId="urn:microsoft.com/office/officeart/2005/8/layout/hList1"/>
    <dgm:cxn modelId="{DFF4BE3B-93AF-4AEA-B07F-22A6B752003C}" type="presOf" srcId="{C73422E1-D8BA-4C0A-9652-690E1104D93E}" destId="{1DA26967-DD04-4ED9-9D65-E6626C023116}" srcOrd="0" destOrd="0" presId="urn:microsoft.com/office/officeart/2005/8/layout/hList1"/>
    <dgm:cxn modelId="{DA09773D-24AA-4C62-A349-FFAD5BFB907F}" srcId="{49B804F9-2C69-469C-B47A-F7BA526AFEEE}" destId="{552C0616-CECA-4722-BE0F-B28D7E9F09FE}" srcOrd="1" destOrd="0" parTransId="{E3169807-56DB-42ED-8756-BD7428223351}" sibTransId="{4B083F5C-D5D8-48F7-933E-9361A0B6509B}"/>
    <dgm:cxn modelId="{9EC66F3E-1F7B-4948-B6C2-A56F0519B91F}" srcId="{82CB370E-08B3-4FC5-AC63-9AC5141909CD}" destId="{7FAECD1D-D73F-495F-84D8-F1C78A537A42}" srcOrd="1" destOrd="0" parTransId="{D0C2405E-12E7-4D0A-82E6-93DE233D9063}" sibTransId="{D22B7563-6B3D-4DED-A1B4-8479C642E3A4}"/>
    <dgm:cxn modelId="{593B0644-E4EC-4D20-BDB5-03DE671EFCFE}" type="presOf" srcId="{571AADCE-3B42-4BF4-98FD-D4F29B088B17}" destId="{05AF7F8F-3145-4692-BA0F-51B1D06C17EA}" srcOrd="0" destOrd="0" presId="urn:microsoft.com/office/officeart/2005/8/layout/hList1"/>
    <dgm:cxn modelId="{4C261244-2E33-4BE9-AF03-8C47210692C3}" srcId="{49B804F9-2C69-469C-B47A-F7BA526AFEEE}" destId="{82CB370E-08B3-4FC5-AC63-9AC5141909CD}" srcOrd="0" destOrd="0" parTransId="{138DB164-DC6C-4093-969F-F85F0F680372}" sibTransId="{FAB2D8BD-4B42-4596-98A2-B47FE085535C}"/>
    <dgm:cxn modelId="{283C114F-6EDF-487F-9466-19C05365A3C7}" srcId="{552C0616-CECA-4722-BE0F-B28D7E9F09FE}" destId="{B674DB7C-028B-41FA-B293-ACC2B54A8AE5}" srcOrd="1" destOrd="0" parTransId="{A00FF215-44AF-42A0-90BD-A7D0A5E2E6BA}" sibTransId="{AD6831BF-D319-408C-B304-2CA8D0F75AC9}"/>
    <dgm:cxn modelId="{0AECE571-3FB9-4779-AC1B-2E2F211B9233}" type="presOf" srcId="{49B804F9-2C69-469C-B47A-F7BA526AFEEE}" destId="{D0B94207-89FC-4A57-9FFD-2A25C44B84D5}" srcOrd="0" destOrd="0" presId="urn:microsoft.com/office/officeart/2005/8/layout/hList1"/>
    <dgm:cxn modelId="{6B3B837E-81E2-4A02-9B92-AACCB0BC873A}" type="presOf" srcId="{552C0616-CECA-4722-BE0F-B28D7E9F09FE}" destId="{3514D4EA-3B46-4BC3-A7F5-9A5E8DF69F1B}" srcOrd="0" destOrd="0" presId="urn:microsoft.com/office/officeart/2005/8/layout/hList1"/>
    <dgm:cxn modelId="{C5355583-05B0-4950-99C5-79D76E267677}" srcId="{82CB370E-08B3-4FC5-AC63-9AC5141909CD}" destId="{571AADCE-3B42-4BF4-98FD-D4F29B088B17}" srcOrd="0" destOrd="0" parTransId="{A8179E77-56B3-4A19-9774-2C7AF06771C4}" sibTransId="{80FB4B79-6BBF-4663-9164-B643C42BE166}"/>
    <dgm:cxn modelId="{CE35949F-2F39-4E3F-BB54-F2C38EFB8F59}" srcId="{49B804F9-2C69-469C-B47A-F7BA526AFEEE}" destId="{E1200CDC-D2C3-46F1-99B7-9E7754E17323}" srcOrd="3" destOrd="0" parTransId="{5FB6EEF3-6C3E-449A-A167-15F8E8433FFA}" sibTransId="{957BF7E9-33E6-4055-8918-A76A2353AE8D}"/>
    <dgm:cxn modelId="{C0B310A3-7797-4B33-9032-B3406F6DFA82}" type="presOf" srcId="{657857BF-853E-4737-99C1-8F097C166043}" destId="{6D0BEE37-42B2-45BA-B78E-B1659165F6E4}" srcOrd="0" destOrd="0" presId="urn:microsoft.com/office/officeart/2005/8/layout/hList1"/>
    <dgm:cxn modelId="{51F3F5A7-0570-4FD8-A758-5546A1A3F85D}" srcId="{49B804F9-2C69-469C-B47A-F7BA526AFEEE}" destId="{C73422E1-D8BA-4C0A-9652-690E1104D93E}" srcOrd="2" destOrd="0" parTransId="{671C8B10-3083-40CD-B482-1EC1046DF668}" sibTransId="{6EE97514-7F0C-4098-9B77-DAC136742510}"/>
    <dgm:cxn modelId="{95FA90AE-78AA-443B-A831-C54BC63A0019}" type="presOf" srcId="{34405A16-5E88-4702-8307-2FA9DEC5B204}" destId="{6D0BEE37-42B2-45BA-B78E-B1659165F6E4}" srcOrd="0" destOrd="1" presId="urn:microsoft.com/office/officeart/2005/8/layout/hList1"/>
    <dgm:cxn modelId="{4CB8D5AE-807A-4178-ACD6-9980C3A7F290}" srcId="{C73422E1-D8BA-4C0A-9652-690E1104D93E}" destId="{34405A16-5E88-4702-8307-2FA9DEC5B204}" srcOrd="1" destOrd="0" parTransId="{423DF1D4-C361-44B9-A804-90942850CA1E}" sibTransId="{BB3052C9-89F5-41FA-B960-FFD6EFB4A928}"/>
    <dgm:cxn modelId="{EB255FB1-2666-4422-9669-4C21BDABB082}" type="presOf" srcId="{7FAECD1D-D73F-495F-84D8-F1C78A537A42}" destId="{05AF7F8F-3145-4692-BA0F-51B1D06C17EA}" srcOrd="0" destOrd="1" presId="urn:microsoft.com/office/officeart/2005/8/layout/hList1"/>
    <dgm:cxn modelId="{0F1E16D4-010B-4F20-9DC4-654DB831E9D1}" type="presOf" srcId="{82CB370E-08B3-4FC5-AC63-9AC5141909CD}" destId="{8E5249D6-6273-438F-941B-3FB5B9AF2BCB}" srcOrd="0" destOrd="0" presId="urn:microsoft.com/office/officeart/2005/8/layout/hList1"/>
    <dgm:cxn modelId="{C59DE6E8-BE8C-4670-804B-D074A7FEDF28}" type="presOf" srcId="{E1200CDC-D2C3-46F1-99B7-9E7754E17323}" destId="{E3DEA346-9763-40B5-BA3B-C9C551EBCC64}" srcOrd="0" destOrd="0" presId="urn:microsoft.com/office/officeart/2005/8/layout/hList1"/>
    <dgm:cxn modelId="{DF5155F4-A11D-47BF-8993-E8908BE0A6D2}" srcId="{E1200CDC-D2C3-46F1-99B7-9E7754E17323}" destId="{EF2F2FA4-3639-4BE8-BF17-DA4690567AB4}" srcOrd="0" destOrd="0" parTransId="{306B412B-8DD6-4376-A580-79DAFD8DB7C9}" sibTransId="{226A1581-517F-4558-BF3B-4F8160E43CE6}"/>
    <dgm:cxn modelId="{FD2A2C1F-ACE5-434D-9AD4-52E6B9C9A8EF}" type="presParOf" srcId="{D0B94207-89FC-4A57-9FFD-2A25C44B84D5}" destId="{F8A9EB3B-B64F-4257-9861-BF3313CAAD5E}" srcOrd="0" destOrd="0" presId="urn:microsoft.com/office/officeart/2005/8/layout/hList1"/>
    <dgm:cxn modelId="{E35B980E-C806-4911-B676-B775DE50A51C}" type="presParOf" srcId="{F8A9EB3B-B64F-4257-9861-BF3313CAAD5E}" destId="{8E5249D6-6273-438F-941B-3FB5B9AF2BCB}" srcOrd="0" destOrd="0" presId="urn:microsoft.com/office/officeart/2005/8/layout/hList1"/>
    <dgm:cxn modelId="{DBF058F4-E0AA-434D-9EEB-4BF36A4A157F}" type="presParOf" srcId="{F8A9EB3B-B64F-4257-9861-BF3313CAAD5E}" destId="{05AF7F8F-3145-4692-BA0F-51B1D06C17EA}" srcOrd="1" destOrd="0" presId="urn:microsoft.com/office/officeart/2005/8/layout/hList1"/>
    <dgm:cxn modelId="{87281E8C-8738-48C4-B4CD-5917959943C0}" type="presParOf" srcId="{D0B94207-89FC-4A57-9FFD-2A25C44B84D5}" destId="{CB47DAA0-9563-47C5-9B8C-F3BE5F1712BA}" srcOrd="1" destOrd="0" presId="urn:microsoft.com/office/officeart/2005/8/layout/hList1"/>
    <dgm:cxn modelId="{393F3A15-5BEB-4064-AA99-2A55338E48C6}" type="presParOf" srcId="{D0B94207-89FC-4A57-9FFD-2A25C44B84D5}" destId="{6CAFFFC5-CDD1-42C5-81CE-17043324238A}" srcOrd="2" destOrd="0" presId="urn:microsoft.com/office/officeart/2005/8/layout/hList1"/>
    <dgm:cxn modelId="{F568DD51-D7FC-4D78-9144-BB15AC14E36B}" type="presParOf" srcId="{6CAFFFC5-CDD1-42C5-81CE-17043324238A}" destId="{3514D4EA-3B46-4BC3-A7F5-9A5E8DF69F1B}" srcOrd="0" destOrd="0" presId="urn:microsoft.com/office/officeart/2005/8/layout/hList1"/>
    <dgm:cxn modelId="{39330402-ACC6-4D60-9C9E-9FCBDE371AF8}" type="presParOf" srcId="{6CAFFFC5-CDD1-42C5-81CE-17043324238A}" destId="{E1181375-3A80-40C4-A4AD-2989DEF07B14}" srcOrd="1" destOrd="0" presId="urn:microsoft.com/office/officeart/2005/8/layout/hList1"/>
    <dgm:cxn modelId="{8122A897-DF5E-47AB-BE26-067856FE3134}" type="presParOf" srcId="{D0B94207-89FC-4A57-9FFD-2A25C44B84D5}" destId="{1B37B06D-588A-42D6-9E07-A4EA35A4A0EE}" srcOrd="3" destOrd="0" presId="urn:microsoft.com/office/officeart/2005/8/layout/hList1"/>
    <dgm:cxn modelId="{2D9FA9CA-4D46-41B9-9665-225FB1E4896F}" type="presParOf" srcId="{D0B94207-89FC-4A57-9FFD-2A25C44B84D5}" destId="{6D26DA27-1A7F-44EA-8922-7038D93DD639}" srcOrd="4" destOrd="0" presId="urn:microsoft.com/office/officeart/2005/8/layout/hList1"/>
    <dgm:cxn modelId="{0A47A3C0-DDCD-4348-8EA2-FF5B801BA9A1}" type="presParOf" srcId="{6D26DA27-1A7F-44EA-8922-7038D93DD639}" destId="{1DA26967-DD04-4ED9-9D65-E6626C023116}" srcOrd="0" destOrd="0" presId="urn:microsoft.com/office/officeart/2005/8/layout/hList1"/>
    <dgm:cxn modelId="{99DBA329-E85C-40B1-9DAD-1917AB76E58B}" type="presParOf" srcId="{6D26DA27-1A7F-44EA-8922-7038D93DD639}" destId="{6D0BEE37-42B2-45BA-B78E-B1659165F6E4}" srcOrd="1" destOrd="0" presId="urn:microsoft.com/office/officeart/2005/8/layout/hList1"/>
    <dgm:cxn modelId="{C459D1B1-1D04-43F5-90DB-EF6F917F1CBA}" type="presParOf" srcId="{D0B94207-89FC-4A57-9FFD-2A25C44B84D5}" destId="{260ABEFC-1C28-4B0F-9E05-896CB0446829}" srcOrd="5" destOrd="0" presId="urn:microsoft.com/office/officeart/2005/8/layout/hList1"/>
    <dgm:cxn modelId="{41750EB2-52D8-44E0-ABDE-59CE63185EE0}" type="presParOf" srcId="{D0B94207-89FC-4A57-9FFD-2A25C44B84D5}" destId="{32F8B150-20BA-42F6-A551-431EB1724075}" srcOrd="6" destOrd="0" presId="urn:microsoft.com/office/officeart/2005/8/layout/hList1"/>
    <dgm:cxn modelId="{C4A74491-28B3-4DFB-9C40-A6AFE6306C4D}" type="presParOf" srcId="{32F8B150-20BA-42F6-A551-431EB1724075}" destId="{E3DEA346-9763-40B5-BA3B-C9C551EBCC64}" srcOrd="0" destOrd="0" presId="urn:microsoft.com/office/officeart/2005/8/layout/hList1"/>
    <dgm:cxn modelId="{C22E83A7-E667-4582-A91D-80632997AB16}" type="presParOf" srcId="{32F8B150-20BA-42F6-A551-431EB1724075}" destId="{F5D52736-8963-4F68-BFEB-C188E6BEC7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DC416-56DF-4B50-BF2B-3F9831BFC77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7624722-396B-4A86-B69A-EDAD1EF9C6F3}">
      <dgm:prSet phldrT="[Text]" custT="1"/>
      <dgm:spPr/>
      <dgm:t>
        <a:bodyPr/>
        <a:lstStyle/>
        <a:p>
          <a:r>
            <a:rPr lang="en-US" sz="1400" dirty="0"/>
            <a:t>Spend</a:t>
          </a:r>
        </a:p>
        <a:p>
          <a:r>
            <a:rPr lang="en-US" sz="1400" dirty="0"/>
            <a:t>Analysis</a:t>
          </a:r>
        </a:p>
      </dgm:t>
    </dgm:pt>
    <dgm:pt modelId="{549AE1AE-D3BC-4B00-9E3C-7CF65DFBFC4D}" type="parTrans" cxnId="{8BA27B1E-F8F5-4DF6-8518-D299C32FD08A}">
      <dgm:prSet/>
      <dgm:spPr/>
      <dgm:t>
        <a:bodyPr/>
        <a:lstStyle/>
        <a:p>
          <a:endParaRPr lang="en-US"/>
        </a:p>
      </dgm:t>
    </dgm:pt>
    <dgm:pt modelId="{62E9E4C5-9CD6-430E-9138-517FB61359BF}" type="sibTrans" cxnId="{8BA27B1E-F8F5-4DF6-8518-D299C32FD08A}">
      <dgm:prSet/>
      <dgm:spPr/>
      <dgm:t>
        <a:bodyPr/>
        <a:lstStyle/>
        <a:p>
          <a:endParaRPr lang="en-US"/>
        </a:p>
      </dgm:t>
    </dgm:pt>
    <dgm:pt modelId="{9125B87E-E6FC-43CD-9279-D140BEAA8E17}">
      <dgm:prSet phldrT="[Text]" custT="1"/>
      <dgm:spPr/>
      <dgm:t>
        <a:bodyPr/>
        <a:lstStyle/>
        <a:p>
          <a:r>
            <a:rPr lang="en-US" sz="1400" dirty="0"/>
            <a:t>Strategic </a:t>
          </a:r>
        </a:p>
        <a:p>
          <a:r>
            <a:rPr lang="en-US" sz="1400" dirty="0"/>
            <a:t>Sourcing</a:t>
          </a:r>
        </a:p>
      </dgm:t>
    </dgm:pt>
    <dgm:pt modelId="{11BDBA1B-C802-4E8E-B8DF-9F8E4AA90D52}" type="parTrans" cxnId="{E92B29F9-E067-47BF-8AF8-E2806187B785}">
      <dgm:prSet/>
      <dgm:spPr/>
      <dgm:t>
        <a:bodyPr/>
        <a:lstStyle/>
        <a:p>
          <a:endParaRPr lang="en-US"/>
        </a:p>
      </dgm:t>
    </dgm:pt>
    <dgm:pt modelId="{104A1E92-686C-4E07-84B8-F951C6248335}" type="sibTrans" cxnId="{E92B29F9-E067-47BF-8AF8-E2806187B785}">
      <dgm:prSet/>
      <dgm:spPr/>
      <dgm:t>
        <a:bodyPr/>
        <a:lstStyle/>
        <a:p>
          <a:endParaRPr lang="en-US"/>
        </a:p>
      </dgm:t>
    </dgm:pt>
    <dgm:pt modelId="{8CB35956-12A4-4597-8F47-F5A021F2603F}">
      <dgm:prSet phldrT="[Text]" custT="1"/>
      <dgm:spPr/>
      <dgm:t>
        <a:bodyPr/>
        <a:lstStyle/>
        <a:p>
          <a:r>
            <a:rPr lang="en-US" sz="1400" dirty="0"/>
            <a:t>Contract </a:t>
          </a:r>
        </a:p>
        <a:p>
          <a:r>
            <a:rPr lang="en-US" sz="1400" dirty="0"/>
            <a:t>Execution</a:t>
          </a:r>
        </a:p>
      </dgm:t>
    </dgm:pt>
    <dgm:pt modelId="{CB36B77B-CB11-4E41-A80D-163D08AB57CC}" type="parTrans" cxnId="{03BEF7BB-138F-419A-A708-83957FC47CDC}">
      <dgm:prSet/>
      <dgm:spPr/>
      <dgm:t>
        <a:bodyPr/>
        <a:lstStyle/>
        <a:p>
          <a:endParaRPr lang="en-US"/>
        </a:p>
      </dgm:t>
    </dgm:pt>
    <dgm:pt modelId="{5C15A1A0-1744-48B7-98EA-73C23C1F9183}" type="sibTrans" cxnId="{03BEF7BB-138F-419A-A708-83957FC47CDC}">
      <dgm:prSet/>
      <dgm:spPr/>
      <dgm:t>
        <a:bodyPr/>
        <a:lstStyle/>
        <a:p>
          <a:endParaRPr lang="en-US"/>
        </a:p>
      </dgm:t>
    </dgm:pt>
    <dgm:pt modelId="{F32BB3DA-D4A6-4102-86ED-C5601CB25A13}">
      <dgm:prSet phldrT="[Text]" custT="1"/>
      <dgm:spPr/>
      <dgm:t>
        <a:bodyPr/>
        <a:lstStyle/>
        <a:p>
          <a:r>
            <a:rPr lang="en-US" sz="1300" dirty="0"/>
            <a:t>Supplier</a:t>
          </a:r>
        </a:p>
        <a:p>
          <a:r>
            <a:rPr lang="en-US" sz="1300" dirty="0"/>
            <a:t>Management</a:t>
          </a:r>
        </a:p>
      </dgm:t>
    </dgm:pt>
    <dgm:pt modelId="{5C108219-296E-4C83-AD6E-740C244DDCBE}" type="parTrans" cxnId="{380497F8-1BE2-4724-9D75-218D3F8AE38C}">
      <dgm:prSet/>
      <dgm:spPr/>
      <dgm:t>
        <a:bodyPr/>
        <a:lstStyle/>
        <a:p>
          <a:endParaRPr lang="en-US"/>
        </a:p>
      </dgm:t>
    </dgm:pt>
    <dgm:pt modelId="{D4A6352B-5AF1-4E4C-90D4-2F1A69907375}" type="sibTrans" cxnId="{380497F8-1BE2-4724-9D75-218D3F8AE38C}">
      <dgm:prSet/>
      <dgm:spPr/>
      <dgm:t>
        <a:bodyPr/>
        <a:lstStyle/>
        <a:p>
          <a:endParaRPr lang="en-US"/>
        </a:p>
      </dgm:t>
    </dgm:pt>
    <dgm:pt modelId="{81D2132E-5311-4FEC-A470-1BD13DD22BB2}">
      <dgm:prSet phldrT="[Text]" custT="1"/>
      <dgm:spPr/>
      <dgm:t>
        <a:bodyPr/>
        <a:lstStyle/>
        <a:p>
          <a:r>
            <a:rPr lang="en-US" sz="1400" dirty="0"/>
            <a:t>Requisition</a:t>
          </a:r>
        </a:p>
      </dgm:t>
    </dgm:pt>
    <dgm:pt modelId="{FFBC924E-9BDF-4DBE-8CA7-B8197373DC0B}" type="parTrans" cxnId="{370B73E6-1D6B-4967-AA10-EF45F1F761E6}">
      <dgm:prSet/>
      <dgm:spPr/>
      <dgm:t>
        <a:bodyPr/>
        <a:lstStyle/>
        <a:p>
          <a:endParaRPr lang="en-US"/>
        </a:p>
      </dgm:t>
    </dgm:pt>
    <dgm:pt modelId="{4D8107AF-6159-4E9D-800E-0D0B237BE7DA}" type="sibTrans" cxnId="{370B73E6-1D6B-4967-AA10-EF45F1F761E6}">
      <dgm:prSet/>
      <dgm:spPr/>
      <dgm:t>
        <a:bodyPr/>
        <a:lstStyle/>
        <a:p>
          <a:endParaRPr lang="en-US"/>
        </a:p>
      </dgm:t>
    </dgm:pt>
    <dgm:pt modelId="{F3BC365F-C207-4C3B-8B29-5078D60810D3}">
      <dgm:prSet phldrT="[Text]" custT="1"/>
      <dgm:spPr/>
      <dgm:t>
        <a:bodyPr/>
        <a:lstStyle/>
        <a:p>
          <a:r>
            <a:rPr lang="en-US" sz="1400" dirty="0"/>
            <a:t>PO</a:t>
          </a:r>
        </a:p>
      </dgm:t>
    </dgm:pt>
    <dgm:pt modelId="{CC004B0F-6E5A-4FA5-A9D2-F55150F84698}" type="parTrans" cxnId="{41DB7D5E-C356-4A82-B921-F59F40F268C2}">
      <dgm:prSet/>
      <dgm:spPr/>
      <dgm:t>
        <a:bodyPr/>
        <a:lstStyle/>
        <a:p>
          <a:endParaRPr lang="en-US"/>
        </a:p>
      </dgm:t>
    </dgm:pt>
    <dgm:pt modelId="{E24CBD1C-AA59-4646-AF97-12BB33C3DD31}" type="sibTrans" cxnId="{41DB7D5E-C356-4A82-B921-F59F40F268C2}">
      <dgm:prSet/>
      <dgm:spPr/>
      <dgm:t>
        <a:bodyPr/>
        <a:lstStyle/>
        <a:p>
          <a:endParaRPr lang="en-US"/>
        </a:p>
      </dgm:t>
    </dgm:pt>
    <dgm:pt modelId="{F6EF3426-EEB4-4987-9CB9-8220B013B843}">
      <dgm:prSet phldrT="[Text]" custT="1"/>
      <dgm:spPr/>
      <dgm:t>
        <a:bodyPr/>
        <a:lstStyle/>
        <a:p>
          <a:r>
            <a:rPr lang="en-US" sz="1400" dirty="0"/>
            <a:t>Receipt</a:t>
          </a:r>
        </a:p>
      </dgm:t>
    </dgm:pt>
    <dgm:pt modelId="{A80D80E4-ED94-4D5B-9A17-FDEE04114D33}" type="parTrans" cxnId="{76FEA1F1-70DC-482F-9B34-818FA64A1E1F}">
      <dgm:prSet/>
      <dgm:spPr/>
      <dgm:t>
        <a:bodyPr/>
        <a:lstStyle/>
        <a:p>
          <a:endParaRPr lang="en-US"/>
        </a:p>
      </dgm:t>
    </dgm:pt>
    <dgm:pt modelId="{D8C6DADB-49C4-4950-9C69-5CA14ED740C0}" type="sibTrans" cxnId="{76FEA1F1-70DC-482F-9B34-818FA64A1E1F}">
      <dgm:prSet/>
      <dgm:spPr/>
      <dgm:t>
        <a:bodyPr/>
        <a:lstStyle/>
        <a:p>
          <a:endParaRPr lang="en-US"/>
        </a:p>
      </dgm:t>
    </dgm:pt>
    <dgm:pt modelId="{A8415B17-7A98-4BE5-91D6-C6399E1B25BF}">
      <dgm:prSet phldrT="[Text]" custT="1"/>
      <dgm:spPr/>
      <dgm:t>
        <a:bodyPr/>
        <a:lstStyle/>
        <a:p>
          <a:r>
            <a:rPr lang="en-US" sz="1400" dirty="0"/>
            <a:t>Invoicing</a:t>
          </a:r>
        </a:p>
      </dgm:t>
    </dgm:pt>
    <dgm:pt modelId="{8F24A389-2296-487E-AB64-CFDC8018F49C}" type="parTrans" cxnId="{5E0CA9A9-2F95-4980-A323-470C112847C2}">
      <dgm:prSet/>
      <dgm:spPr/>
      <dgm:t>
        <a:bodyPr/>
        <a:lstStyle/>
        <a:p>
          <a:endParaRPr lang="en-US"/>
        </a:p>
      </dgm:t>
    </dgm:pt>
    <dgm:pt modelId="{51103148-9208-4DBA-B78B-9552D3E9D7C7}" type="sibTrans" cxnId="{5E0CA9A9-2F95-4980-A323-470C112847C2}">
      <dgm:prSet/>
      <dgm:spPr/>
      <dgm:t>
        <a:bodyPr/>
        <a:lstStyle/>
        <a:p>
          <a:endParaRPr lang="en-US"/>
        </a:p>
      </dgm:t>
    </dgm:pt>
    <dgm:pt modelId="{EE6BF744-2529-42B6-9456-065BAB859FB6}">
      <dgm:prSet phldrT="[Text]" custT="1"/>
      <dgm:spPr/>
      <dgm:t>
        <a:bodyPr/>
        <a:lstStyle/>
        <a:p>
          <a:r>
            <a:rPr lang="en-US" sz="1400" dirty="0"/>
            <a:t>Payment</a:t>
          </a:r>
        </a:p>
      </dgm:t>
    </dgm:pt>
    <dgm:pt modelId="{16F1FDCD-D80C-4460-8F16-E53BE56C4201}" type="parTrans" cxnId="{1B33D739-F3CD-440D-AA2F-DE14B33BAB2F}">
      <dgm:prSet/>
      <dgm:spPr/>
      <dgm:t>
        <a:bodyPr/>
        <a:lstStyle/>
        <a:p>
          <a:endParaRPr lang="en-US"/>
        </a:p>
      </dgm:t>
    </dgm:pt>
    <dgm:pt modelId="{987BC38A-15ED-4DC9-90D1-200D107C5C71}" type="sibTrans" cxnId="{1B33D739-F3CD-440D-AA2F-DE14B33BAB2F}">
      <dgm:prSet/>
      <dgm:spPr/>
      <dgm:t>
        <a:bodyPr/>
        <a:lstStyle/>
        <a:p>
          <a:endParaRPr lang="en-US"/>
        </a:p>
      </dgm:t>
    </dgm:pt>
    <dgm:pt modelId="{C154BF16-9E5B-437A-AEFE-48EBF5453292}" type="pres">
      <dgm:prSet presAssocID="{3E2DC416-56DF-4B50-BF2B-3F9831BFC77F}" presName="Name0" presStyleCnt="0">
        <dgm:presLayoutVars>
          <dgm:dir/>
          <dgm:resizeHandles val="exact"/>
        </dgm:presLayoutVars>
      </dgm:prSet>
      <dgm:spPr/>
    </dgm:pt>
    <dgm:pt modelId="{13ADBAA7-19A7-4D41-B995-A45C88DBE48C}" type="pres">
      <dgm:prSet presAssocID="{27624722-396B-4A86-B69A-EDAD1EF9C6F3}" presName="parTxOnly" presStyleLbl="node1" presStyleIdx="0" presStyleCnt="9">
        <dgm:presLayoutVars>
          <dgm:bulletEnabled val="1"/>
        </dgm:presLayoutVars>
      </dgm:prSet>
      <dgm:spPr/>
    </dgm:pt>
    <dgm:pt modelId="{D09BBA87-4356-4B1F-96C4-240F9FEAA6E3}" type="pres">
      <dgm:prSet presAssocID="{62E9E4C5-9CD6-430E-9138-517FB61359BF}" presName="parSpace" presStyleCnt="0"/>
      <dgm:spPr/>
    </dgm:pt>
    <dgm:pt modelId="{A9BEDFFA-A4A5-496A-95E8-8F0FCF9666FC}" type="pres">
      <dgm:prSet presAssocID="{9125B87E-E6FC-43CD-9279-D140BEAA8E17}" presName="parTxOnly" presStyleLbl="node1" presStyleIdx="1" presStyleCnt="9">
        <dgm:presLayoutVars>
          <dgm:bulletEnabled val="1"/>
        </dgm:presLayoutVars>
      </dgm:prSet>
      <dgm:spPr/>
    </dgm:pt>
    <dgm:pt modelId="{E44D406F-F39B-429E-B61B-A126AE4A2E16}" type="pres">
      <dgm:prSet presAssocID="{104A1E92-686C-4E07-84B8-F951C6248335}" presName="parSpace" presStyleCnt="0"/>
      <dgm:spPr/>
    </dgm:pt>
    <dgm:pt modelId="{195B9780-FDC9-44CA-A284-7A54C7A1032E}" type="pres">
      <dgm:prSet presAssocID="{8CB35956-12A4-4597-8F47-F5A021F2603F}" presName="parTxOnly" presStyleLbl="node1" presStyleIdx="2" presStyleCnt="9">
        <dgm:presLayoutVars>
          <dgm:bulletEnabled val="1"/>
        </dgm:presLayoutVars>
      </dgm:prSet>
      <dgm:spPr/>
    </dgm:pt>
    <dgm:pt modelId="{8411CF23-F626-45BD-B524-7B71FD9B52F9}" type="pres">
      <dgm:prSet presAssocID="{5C15A1A0-1744-48B7-98EA-73C23C1F9183}" presName="parSpace" presStyleCnt="0"/>
      <dgm:spPr/>
    </dgm:pt>
    <dgm:pt modelId="{9BC5BA16-6064-45EE-95E6-82BA8DE855F9}" type="pres">
      <dgm:prSet presAssocID="{F32BB3DA-D4A6-4102-86ED-C5601CB25A13}" presName="parTxOnly" presStyleLbl="node1" presStyleIdx="3" presStyleCnt="9" custScaleX="112134">
        <dgm:presLayoutVars>
          <dgm:bulletEnabled val="1"/>
        </dgm:presLayoutVars>
      </dgm:prSet>
      <dgm:spPr/>
    </dgm:pt>
    <dgm:pt modelId="{6DFF3BAB-5E35-489B-AD70-26193E5B6FF9}" type="pres">
      <dgm:prSet presAssocID="{D4A6352B-5AF1-4E4C-90D4-2F1A69907375}" presName="parSpace" presStyleCnt="0"/>
      <dgm:spPr/>
    </dgm:pt>
    <dgm:pt modelId="{F608704B-0573-4FB8-9EBE-FAE7921F416C}" type="pres">
      <dgm:prSet presAssocID="{81D2132E-5311-4FEC-A470-1BD13DD22BB2}" presName="parTxOnly" presStyleLbl="node1" presStyleIdx="4" presStyleCnt="9" custScaleX="124202">
        <dgm:presLayoutVars>
          <dgm:bulletEnabled val="1"/>
        </dgm:presLayoutVars>
      </dgm:prSet>
      <dgm:spPr/>
    </dgm:pt>
    <dgm:pt modelId="{0F29387D-DD3E-4B2E-AF73-A3CDBE486F8B}" type="pres">
      <dgm:prSet presAssocID="{4D8107AF-6159-4E9D-800E-0D0B237BE7DA}" presName="parSpace" presStyleCnt="0"/>
      <dgm:spPr/>
    </dgm:pt>
    <dgm:pt modelId="{16B39450-6DEA-49EF-998B-DF0568E4B3CE}" type="pres">
      <dgm:prSet presAssocID="{F3BC365F-C207-4C3B-8B29-5078D60810D3}" presName="parTxOnly" presStyleLbl="node1" presStyleIdx="5" presStyleCnt="9">
        <dgm:presLayoutVars>
          <dgm:bulletEnabled val="1"/>
        </dgm:presLayoutVars>
      </dgm:prSet>
      <dgm:spPr/>
    </dgm:pt>
    <dgm:pt modelId="{41D77C44-E11F-4E8C-842B-77A1CF8ED9E3}" type="pres">
      <dgm:prSet presAssocID="{E24CBD1C-AA59-4646-AF97-12BB33C3DD31}" presName="parSpace" presStyleCnt="0"/>
      <dgm:spPr/>
    </dgm:pt>
    <dgm:pt modelId="{06E3CA4F-BB58-4838-B49E-777FC73D7563}" type="pres">
      <dgm:prSet presAssocID="{F6EF3426-EEB4-4987-9CB9-8220B013B843}" presName="parTxOnly" presStyleLbl="node1" presStyleIdx="6" presStyleCnt="9">
        <dgm:presLayoutVars>
          <dgm:bulletEnabled val="1"/>
        </dgm:presLayoutVars>
      </dgm:prSet>
      <dgm:spPr/>
    </dgm:pt>
    <dgm:pt modelId="{6EEED178-87A9-4B30-897E-BBB1974D6523}" type="pres">
      <dgm:prSet presAssocID="{D8C6DADB-49C4-4950-9C69-5CA14ED740C0}" presName="parSpace" presStyleCnt="0"/>
      <dgm:spPr/>
    </dgm:pt>
    <dgm:pt modelId="{1C58620D-4DCF-41FF-A055-0D92DF1D9D77}" type="pres">
      <dgm:prSet presAssocID="{A8415B17-7A98-4BE5-91D6-C6399E1B25BF}" presName="parTxOnly" presStyleLbl="node1" presStyleIdx="7" presStyleCnt="9">
        <dgm:presLayoutVars>
          <dgm:bulletEnabled val="1"/>
        </dgm:presLayoutVars>
      </dgm:prSet>
      <dgm:spPr/>
    </dgm:pt>
    <dgm:pt modelId="{D24A4BFE-B264-4D4D-8DB0-2F2F422B1CBC}" type="pres">
      <dgm:prSet presAssocID="{51103148-9208-4DBA-B78B-9552D3E9D7C7}" presName="parSpace" presStyleCnt="0"/>
      <dgm:spPr/>
    </dgm:pt>
    <dgm:pt modelId="{A13B9190-D649-4FA8-816E-5B3F333AD687}" type="pres">
      <dgm:prSet presAssocID="{EE6BF744-2529-42B6-9456-065BAB859FB6}" presName="parTxOnly" presStyleLbl="node1" presStyleIdx="8" presStyleCnt="9">
        <dgm:presLayoutVars>
          <dgm:bulletEnabled val="1"/>
        </dgm:presLayoutVars>
      </dgm:prSet>
      <dgm:spPr/>
    </dgm:pt>
  </dgm:ptLst>
  <dgm:cxnLst>
    <dgm:cxn modelId="{C13B6108-B723-47F6-972F-03D9EF0D6BF8}" type="presOf" srcId="{9125B87E-E6FC-43CD-9279-D140BEAA8E17}" destId="{A9BEDFFA-A4A5-496A-95E8-8F0FCF9666FC}" srcOrd="0" destOrd="0" presId="urn:microsoft.com/office/officeart/2005/8/layout/hChevron3"/>
    <dgm:cxn modelId="{8BA27B1E-F8F5-4DF6-8518-D299C32FD08A}" srcId="{3E2DC416-56DF-4B50-BF2B-3F9831BFC77F}" destId="{27624722-396B-4A86-B69A-EDAD1EF9C6F3}" srcOrd="0" destOrd="0" parTransId="{549AE1AE-D3BC-4B00-9E3C-7CF65DFBFC4D}" sibTransId="{62E9E4C5-9CD6-430E-9138-517FB61359BF}"/>
    <dgm:cxn modelId="{1B33D739-F3CD-440D-AA2F-DE14B33BAB2F}" srcId="{3E2DC416-56DF-4B50-BF2B-3F9831BFC77F}" destId="{EE6BF744-2529-42B6-9456-065BAB859FB6}" srcOrd="8" destOrd="0" parTransId="{16F1FDCD-D80C-4460-8F16-E53BE56C4201}" sibTransId="{987BC38A-15ED-4DC9-90D1-200D107C5C71}"/>
    <dgm:cxn modelId="{4075E85B-FB32-4804-99E3-FA12EB482473}" type="presOf" srcId="{F3BC365F-C207-4C3B-8B29-5078D60810D3}" destId="{16B39450-6DEA-49EF-998B-DF0568E4B3CE}" srcOrd="0" destOrd="0" presId="urn:microsoft.com/office/officeart/2005/8/layout/hChevron3"/>
    <dgm:cxn modelId="{E2C1BC5C-0094-4C81-9672-61A7AEE6D7D1}" type="presOf" srcId="{EE6BF744-2529-42B6-9456-065BAB859FB6}" destId="{A13B9190-D649-4FA8-816E-5B3F333AD687}" srcOrd="0" destOrd="0" presId="urn:microsoft.com/office/officeart/2005/8/layout/hChevron3"/>
    <dgm:cxn modelId="{41DB7D5E-C356-4A82-B921-F59F40F268C2}" srcId="{3E2DC416-56DF-4B50-BF2B-3F9831BFC77F}" destId="{F3BC365F-C207-4C3B-8B29-5078D60810D3}" srcOrd="5" destOrd="0" parTransId="{CC004B0F-6E5A-4FA5-A9D2-F55150F84698}" sibTransId="{E24CBD1C-AA59-4646-AF97-12BB33C3DD31}"/>
    <dgm:cxn modelId="{0935636C-7A85-4AD1-84BF-3AB263F20A77}" type="presOf" srcId="{27624722-396B-4A86-B69A-EDAD1EF9C6F3}" destId="{13ADBAA7-19A7-4D41-B995-A45C88DBE48C}" srcOrd="0" destOrd="0" presId="urn:microsoft.com/office/officeart/2005/8/layout/hChevron3"/>
    <dgm:cxn modelId="{8311C24F-AE28-4D35-9B4D-D72C09EEE1E8}" type="presOf" srcId="{F32BB3DA-D4A6-4102-86ED-C5601CB25A13}" destId="{9BC5BA16-6064-45EE-95E6-82BA8DE855F9}" srcOrd="0" destOrd="0" presId="urn:microsoft.com/office/officeart/2005/8/layout/hChevron3"/>
    <dgm:cxn modelId="{2094E97C-AA80-4284-9C53-8C537A6EAAE7}" type="presOf" srcId="{3E2DC416-56DF-4B50-BF2B-3F9831BFC77F}" destId="{C154BF16-9E5B-437A-AEFE-48EBF5453292}" srcOrd="0" destOrd="0" presId="urn:microsoft.com/office/officeart/2005/8/layout/hChevron3"/>
    <dgm:cxn modelId="{E47B3C8F-F6F6-42AD-BF5B-379BA7EC6C0E}" type="presOf" srcId="{8CB35956-12A4-4597-8F47-F5A021F2603F}" destId="{195B9780-FDC9-44CA-A284-7A54C7A1032E}" srcOrd="0" destOrd="0" presId="urn:microsoft.com/office/officeart/2005/8/layout/hChevron3"/>
    <dgm:cxn modelId="{2C46DCA4-49DD-4A3C-85DC-D02D5FFE7F1C}" type="presOf" srcId="{A8415B17-7A98-4BE5-91D6-C6399E1B25BF}" destId="{1C58620D-4DCF-41FF-A055-0D92DF1D9D77}" srcOrd="0" destOrd="0" presId="urn:microsoft.com/office/officeart/2005/8/layout/hChevron3"/>
    <dgm:cxn modelId="{5E0CA9A9-2F95-4980-A323-470C112847C2}" srcId="{3E2DC416-56DF-4B50-BF2B-3F9831BFC77F}" destId="{A8415B17-7A98-4BE5-91D6-C6399E1B25BF}" srcOrd="7" destOrd="0" parTransId="{8F24A389-2296-487E-AB64-CFDC8018F49C}" sibTransId="{51103148-9208-4DBA-B78B-9552D3E9D7C7}"/>
    <dgm:cxn modelId="{66E89DAE-12D4-48FA-85F4-ADFA481BD687}" type="presOf" srcId="{F6EF3426-EEB4-4987-9CB9-8220B013B843}" destId="{06E3CA4F-BB58-4838-B49E-777FC73D7563}" srcOrd="0" destOrd="0" presId="urn:microsoft.com/office/officeart/2005/8/layout/hChevron3"/>
    <dgm:cxn modelId="{03BEF7BB-138F-419A-A708-83957FC47CDC}" srcId="{3E2DC416-56DF-4B50-BF2B-3F9831BFC77F}" destId="{8CB35956-12A4-4597-8F47-F5A021F2603F}" srcOrd="2" destOrd="0" parTransId="{CB36B77B-CB11-4E41-A80D-163D08AB57CC}" sibTransId="{5C15A1A0-1744-48B7-98EA-73C23C1F9183}"/>
    <dgm:cxn modelId="{A67846E4-E18E-40DA-99EC-13F5285A842D}" type="presOf" srcId="{81D2132E-5311-4FEC-A470-1BD13DD22BB2}" destId="{F608704B-0573-4FB8-9EBE-FAE7921F416C}" srcOrd="0" destOrd="0" presId="urn:microsoft.com/office/officeart/2005/8/layout/hChevron3"/>
    <dgm:cxn modelId="{370B73E6-1D6B-4967-AA10-EF45F1F761E6}" srcId="{3E2DC416-56DF-4B50-BF2B-3F9831BFC77F}" destId="{81D2132E-5311-4FEC-A470-1BD13DD22BB2}" srcOrd="4" destOrd="0" parTransId="{FFBC924E-9BDF-4DBE-8CA7-B8197373DC0B}" sibTransId="{4D8107AF-6159-4E9D-800E-0D0B237BE7DA}"/>
    <dgm:cxn modelId="{76FEA1F1-70DC-482F-9B34-818FA64A1E1F}" srcId="{3E2DC416-56DF-4B50-BF2B-3F9831BFC77F}" destId="{F6EF3426-EEB4-4987-9CB9-8220B013B843}" srcOrd="6" destOrd="0" parTransId="{A80D80E4-ED94-4D5B-9A17-FDEE04114D33}" sibTransId="{D8C6DADB-49C4-4950-9C69-5CA14ED740C0}"/>
    <dgm:cxn modelId="{380497F8-1BE2-4724-9D75-218D3F8AE38C}" srcId="{3E2DC416-56DF-4B50-BF2B-3F9831BFC77F}" destId="{F32BB3DA-D4A6-4102-86ED-C5601CB25A13}" srcOrd="3" destOrd="0" parTransId="{5C108219-296E-4C83-AD6E-740C244DDCBE}" sibTransId="{D4A6352B-5AF1-4E4C-90D4-2F1A69907375}"/>
    <dgm:cxn modelId="{E92B29F9-E067-47BF-8AF8-E2806187B785}" srcId="{3E2DC416-56DF-4B50-BF2B-3F9831BFC77F}" destId="{9125B87E-E6FC-43CD-9279-D140BEAA8E17}" srcOrd="1" destOrd="0" parTransId="{11BDBA1B-C802-4E8E-B8DF-9F8E4AA90D52}" sibTransId="{104A1E92-686C-4E07-84B8-F951C6248335}"/>
    <dgm:cxn modelId="{45ED8669-434E-44FA-9032-0B330975C46C}" type="presParOf" srcId="{C154BF16-9E5B-437A-AEFE-48EBF5453292}" destId="{13ADBAA7-19A7-4D41-B995-A45C88DBE48C}" srcOrd="0" destOrd="0" presId="urn:microsoft.com/office/officeart/2005/8/layout/hChevron3"/>
    <dgm:cxn modelId="{C6E824AF-1EE8-414B-AD4E-ECEBEC0CF7FC}" type="presParOf" srcId="{C154BF16-9E5B-437A-AEFE-48EBF5453292}" destId="{D09BBA87-4356-4B1F-96C4-240F9FEAA6E3}" srcOrd="1" destOrd="0" presId="urn:microsoft.com/office/officeart/2005/8/layout/hChevron3"/>
    <dgm:cxn modelId="{A45F20AE-22A3-4E8B-9BDD-E86326A8A760}" type="presParOf" srcId="{C154BF16-9E5B-437A-AEFE-48EBF5453292}" destId="{A9BEDFFA-A4A5-496A-95E8-8F0FCF9666FC}" srcOrd="2" destOrd="0" presId="urn:microsoft.com/office/officeart/2005/8/layout/hChevron3"/>
    <dgm:cxn modelId="{41A2FB80-95A0-4183-8D9A-C652813BBC97}" type="presParOf" srcId="{C154BF16-9E5B-437A-AEFE-48EBF5453292}" destId="{E44D406F-F39B-429E-B61B-A126AE4A2E16}" srcOrd="3" destOrd="0" presId="urn:microsoft.com/office/officeart/2005/8/layout/hChevron3"/>
    <dgm:cxn modelId="{6371DA8F-C462-49D3-BB1E-92EAF3FEAF46}" type="presParOf" srcId="{C154BF16-9E5B-437A-AEFE-48EBF5453292}" destId="{195B9780-FDC9-44CA-A284-7A54C7A1032E}" srcOrd="4" destOrd="0" presId="urn:microsoft.com/office/officeart/2005/8/layout/hChevron3"/>
    <dgm:cxn modelId="{1ED61992-6F8A-459A-B753-39CA9C2BB905}" type="presParOf" srcId="{C154BF16-9E5B-437A-AEFE-48EBF5453292}" destId="{8411CF23-F626-45BD-B524-7B71FD9B52F9}" srcOrd="5" destOrd="0" presId="urn:microsoft.com/office/officeart/2005/8/layout/hChevron3"/>
    <dgm:cxn modelId="{3DF8674E-CE98-464E-9BFF-EDDDCB041549}" type="presParOf" srcId="{C154BF16-9E5B-437A-AEFE-48EBF5453292}" destId="{9BC5BA16-6064-45EE-95E6-82BA8DE855F9}" srcOrd="6" destOrd="0" presId="urn:microsoft.com/office/officeart/2005/8/layout/hChevron3"/>
    <dgm:cxn modelId="{578F9DD7-051F-4B01-9A0C-B7E7E0FD2916}" type="presParOf" srcId="{C154BF16-9E5B-437A-AEFE-48EBF5453292}" destId="{6DFF3BAB-5E35-489B-AD70-26193E5B6FF9}" srcOrd="7" destOrd="0" presId="urn:microsoft.com/office/officeart/2005/8/layout/hChevron3"/>
    <dgm:cxn modelId="{DCE8F85B-FEF2-4270-B829-9D88140EAC15}" type="presParOf" srcId="{C154BF16-9E5B-437A-AEFE-48EBF5453292}" destId="{F608704B-0573-4FB8-9EBE-FAE7921F416C}" srcOrd="8" destOrd="0" presId="urn:microsoft.com/office/officeart/2005/8/layout/hChevron3"/>
    <dgm:cxn modelId="{C22BD347-A6D4-498E-AFEA-A79D0EEF17AA}" type="presParOf" srcId="{C154BF16-9E5B-437A-AEFE-48EBF5453292}" destId="{0F29387D-DD3E-4B2E-AF73-A3CDBE486F8B}" srcOrd="9" destOrd="0" presId="urn:microsoft.com/office/officeart/2005/8/layout/hChevron3"/>
    <dgm:cxn modelId="{779FE95E-8FA1-4684-BFB2-F320FF5215B3}" type="presParOf" srcId="{C154BF16-9E5B-437A-AEFE-48EBF5453292}" destId="{16B39450-6DEA-49EF-998B-DF0568E4B3CE}" srcOrd="10" destOrd="0" presId="urn:microsoft.com/office/officeart/2005/8/layout/hChevron3"/>
    <dgm:cxn modelId="{029AF0EA-85ED-4DAC-9991-8DB8880337DA}" type="presParOf" srcId="{C154BF16-9E5B-437A-AEFE-48EBF5453292}" destId="{41D77C44-E11F-4E8C-842B-77A1CF8ED9E3}" srcOrd="11" destOrd="0" presId="urn:microsoft.com/office/officeart/2005/8/layout/hChevron3"/>
    <dgm:cxn modelId="{A391FC85-6064-4219-9464-4C86A7C2382E}" type="presParOf" srcId="{C154BF16-9E5B-437A-AEFE-48EBF5453292}" destId="{06E3CA4F-BB58-4838-B49E-777FC73D7563}" srcOrd="12" destOrd="0" presId="urn:microsoft.com/office/officeart/2005/8/layout/hChevron3"/>
    <dgm:cxn modelId="{202E093C-02DB-496A-9F56-230122FFBE24}" type="presParOf" srcId="{C154BF16-9E5B-437A-AEFE-48EBF5453292}" destId="{6EEED178-87A9-4B30-897E-BBB1974D6523}" srcOrd="13" destOrd="0" presId="urn:microsoft.com/office/officeart/2005/8/layout/hChevron3"/>
    <dgm:cxn modelId="{AB496013-1761-46AE-BE7F-05C0C152DBD5}" type="presParOf" srcId="{C154BF16-9E5B-437A-AEFE-48EBF5453292}" destId="{1C58620D-4DCF-41FF-A055-0D92DF1D9D77}" srcOrd="14" destOrd="0" presId="urn:microsoft.com/office/officeart/2005/8/layout/hChevron3"/>
    <dgm:cxn modelId="{71AF8BE7-FE50-4E34-9D93-E6C27FF953BD}" type="presParOf" srcId="{C154BF16-9E5B-437A-AEFE-48EBF5453292}" destId="{D24A4BFE-B264-4D4D-8DB0-2F2F422B1CBC}" srcOrd="15" destOrd="0" presId="urn:microsoft.com/office/officeart/2005/8/layout/hChevron3"/>
    <dgm:cxn modelId="{EBB3ECEB-AECF-48C6-AC7D-A2D68E271C80}" type="presParOf" srcId="{C154BF16-9E5B-437A-AEFE-48EBF5453292}" destId="{A13B9190-D649-4FA8-816E-5B3F333AD687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5EAB17-0F39-491E-A59A-9094DF33E0BF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E84348F7-1961-42C6-BDC6-0E0265B6E117}">
      <dgm:prSet phldrT="[Text]" custT="1"/>
      <dgm:spPr/>
      <dgm:t>
        <a:bodyPr/>
        <a:lstStyle/>
        <a:p>
          <a:r>
            <a:rPr lang="en-US" sz="2000" dirty="0"/>
            <a:t>Source-to-Contract Technology</a:t>
          </a:r>
        </a:p>
        <a:p>
          <a:r>
            <a:rPr lang="en-US" sz="1600" dirty="0"/>
            <a:t>S2C | Upstream | CalUsource</a:t>
          </a:r>
        </a:p>
      </dgm:t>
    </dgm:pt>
    <dgm:pt modelId="{759770F8-AAF2-42CC-AE30-3E5F0B43882B}" type="parTrans" cxnId="{75EEE640-A68D-43AC-8D3F-A56C28BE7BEC}">
      <dgm:prSet/>
      <dgm:spPr/>
      <dgm:t>
        <a:bodyPr/>
        <a:lstStyle/>
        <a:p>
          <a:endParaRPr lang="en-US"/>
        </a:p>
      </dgm:t>
    </dgm:pt>
    <dgm:pt modelId="{D2048D2D-EB08-4290-A0FE-288E87A9844C}" type="sibTrans" cxnId="{75EEE640-A68D-43AC-8D3F-A56C28BE7BEC}">
      <dgm:prSet/>
      <dgm:spPr/>
      <dgm:t>
        <a:bodyPr/>
        <a:lstStyle/>
        <a:p>
          <a:endParaRPr lang="en-US"/>
        </a:p>
      </dgm:t>
    </dgm:pt>
    <dgm:pt modelId="{51BF08F4-C26A-458D-A05C-0EECC2823485}">
      <dgm:prSet phldrT="[Text]" custT="1"/>
      <dgm:spPr/>
      <dgm:t>
        <a:bodyPr/>
        <a:lstStyle/>
        <a:p>
          <a:r>
            <a:rPr lang="en-US" sz="2000" dirty="0"/>
            <a:t>Procure-to-Pay Technology</a:t>
          </a:r>
        </a:p>
        <a:p>
          <a:r>
            <a:rPr lang="en-US" sz="1600" dirty="0"/>
            <a:t>P2P | Downstream | ePro | Jaggaer, Labvivia, Oracle</a:t>
          </a:r>
        </a:p>
      </dgm:t>
    </dgm:pt>
    <dgm:pt modelId="{C9A8E0FF-7BFA-4C18-8980-2B4CB1C3EC6D}" type="parTrans" cxnId="{5CC8D72C-D34C-4EA9-AC10-0FB9CCDA6B72}">
      <dgm:prSet/>
      <dgm:spPr/>
      <dgm:t>
        <a:bodyPr/>
        <a:lstStyle/>
        <a:p>
          <a:endParaRPr lang="en-US"/>
        </a:p>
      </dgm:t>
    </dgm:pt>
    <dgm:pt modelId="{99F56179-3F3D-4371-8E27-CD783E10EEF5}" type="sibTrans" cxnId="{5CC8D72C-D34C-4EA9-AC10-0FB9CCDA6B72}">
      <dgm:prSet/>
      <dgm:spPr/>
      <dgm:t>
        <a:bodyPr/>
        <a:lstStyle/>
        <a:p>
          <a:endParaRPr lang="en-US"/>
        </a:p>
      </dgm:t>
    </dgm:pt>
    <dgm:pt modelId="{8BCFC371-A42A-4855-BB30-623876680D19}" type="pres">
      <dgm:prSet presAssocID="{A25EAB17-0F39-491E-A59A-9094DF33E0BF}" presName="Name0" presStyleCnt="0">
        <dgm:presLayoutVars>
          <dgm:dir/>
          <dgm:animLvl val="lvl"/>
          <dgm:resizeHandles val="exact"/>
        </dgm:presLayoutVars>
      </dgm:prSet>
      <dgm:spPr/>
    </dgm:pt>
    <dgm:pt modelId="{E6757800-7139-4A50-9305-80117178848D}" type="pres">
      <dgm:prSet presAssocID="{E84348F7-1961-42C6-BDC6-0E0265B6E117}" presName="parTxOnly" presStyleLbl="node1" presStyleIdx="0" presStyleCnt="2" custScaleX="80291" custScaleY="35722" custLinFactNeighborY="3356">
        <dgm:presLayoutVars>
          <dgm:chMax val="0"/>
          <dgm:chPref val="0"/>
          <dgm:bulletEnabled val="1"/>
        </dgm:presLayoutVars>
      </dgm:prSet>
      <dgm:spPr/>
    </dgm:pt>
    <dgm:pt modelId="{217C7E97-6F80-47D0-9F93-DA853AC2CDE3}" type="pres">
      <dgm:prSet presAssocID="{D2048D2D-EB08-4290-A0FE-288E87A9844C}" presName="parTxOnlySpace" presStyleCnt="0"/>
      <dgm:spPr/>
    </dgm:pt>
    <dgm:pt modelId="{CD448DE3-29AC-45E6-B18E-32BE37FFD42E}" type="pres">
      <dgm:prSet presAssocID="{51BF08F4-C26A-458D-A05C-0EECC2823485}" presName="parTxOnly" presStyleLbl="node1" presStyleIdx="1" presStyleCnt="2" custScaleY="35722" custLinFactNeighborY="3356">
        <dgm:presLayoutVars>
          <dgm:chMax val="0"/>
          <dgm:chPref val="0"/>
          <dgm:bulletEnabled val="1"/>
        </dgm:presLayoutVars>
      </dgm:prSet>
      <dgm:spPr/>
    </dgm:pt>
  </dgm:ptLst>
  <dgm:cxnLst>
    <dgm:cxn modelId="{DAF76B1E-5CB4-4E8D-82B4-4A73FF19FDD5}" type="presOf" srcId="{51BF08F4-C26A-458D-A05C-0EECC2823485}" destId="{CD448DE3-29AC-45E6-B18E-32BE37FFD42E}" srcOrd="0" destOrd="0" presId="urn:microsoft.com/office/officeart/2005/8/layout/chevron1"/>
    <dgm:cxn modelId="{5CC8D72C-D34C-4EA9-AC10-0FB9CCDA6B72}" srcId="{A25EAB17-0F39-491E-A59A-9094DF33E0BF}" destId="{51BF08F4-C26A-458D-A05C-0EECC2823485}" srcOrd="1" destOrd="0" parTransId="{C9A8E0FF-7BFA-4C18-8980-2B4CB1C3EC6D}" sibTransId="{99F56179-3F3D-4371-8E27-CD783E10EEF5}"/>
    <dgm:cxn modelId="{75EEE640-A68D-43AC-8D3F-A56C28BE7BEC}" srcId="{A25EAB17-0F39-491E-A59A-9094DF33E0BF}" destId="{E84348F7-1961-42C6-BDC6-0E0265B6E117}" srcOrd="0" destOrd="0" parTransId="{759770F8-AAF2-42CC-AE30-3E5F0B43882B}" sibTransId="{D2048D2D-EB08-4290-A0FE-288E87A9844C}"/>
    <dgm:cxn modelId="{AE888B76-32B8-42F8-8305-7C6EAA860356}" type="presOf" srcId="{E84348F7-1961-42C6-BDC6-0E0265B6E117}" destId="{E6757800-7139-4A50-9305-80117178848D}" srcOrd="0" destOrd="0" presId="urn:microsoft.com/office/officeart/2005/8/layout/chevron1"/>
    <dgm:cxn modelId="{F6DF98C2-FC6E-438B-ACAF-C36CEDBE8346}" type="presOf" srcId="{A25EAB17-0F39-491E-A59A-9094DF33E0BF}" destId="{8BCFC371-A42A-4855-BB30-623876680D19}" srcOrd="0" destOrd="0" presId="urn:microsoft.com/office/officeart/2005/8/layout/chevron1"/>
    <dgm:cxn modelId="{5773A0DF-EA3F-406D-8025-656324A9D7C8}" type="presParOf" srcId="{8BCFC371-A42A-4855-BB30-623876680D19}" destId="{E6757800-7139-4A50-9305-80117178848D}" srcOrd="0" destOrd="0" presId="urn:microsoft.com/office/officeart/2005/8/layout/chevron1"/>
    <dgm:cxn modelId="{236D70E3-4CD1-4FFC-85F4-C51A051513D4}" type="presParOf" srcId="{8BCFC371-A42A-4855-BB30-623876680D19}" destId="{217C7E97-6F80-47D0-9F93-DA853AC2CDE3}" srcOrd="1" destOrd="0" presId="urn:microsoft.com/office/officeart/2005/8/layout/chevron1"/>
    <dgm:cxn modelId="{E789BF02-208D-4696-89E6-3341AB1F2424}" type="presParOf" srcId="{8BCFC371-A42A-4855-BB30-623876680D19}" destId="{CD448DE3-29AC-45E6-B18E-32BE37FFD42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F7DA76-0B67-4242-8F60-838A13A6C79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DC3CE281-04BD-4E4B-BBCA-65EFAEF2504C}">
      <dgm:prSet phldrT="[Text]" custT="1"/>
      <dgm:spPr/>
      <dgm:t>
        <a:bodyPr/>
        <a:lstStyle/>
        <a:p>
          <a:r>
            <a:rPr lang="en-US" sz="3600" dirty="0"/>
            <a:t>Source-to-Pay Technology</a:t>
          </a:r>
        </a:p>
      </dgm:t>
    </dgm:pt>
    <dgm:pt modelId="{01F6EF27-6E7F-4242-A803-594D683A6B71}" type="parTrans" cxnId="{1D1C08A1-497E-484A-98F1-56DC87047638}">
      <dgm:prSet/>
      <dgm:spPr/>
      <dgm:t>
        <a:bodyPr/>
        <a:lstStyle/>
        <a:p>
          <a:endParaRPr lang="en-US"/>
        </a:p>
      </dgm:t>
    </dgm:pt>
    <dgm:pt modelId="{310A0618-45DE-4D55-8DAA-DD6DCCDFBAAA}" type="sibTrans" cxnId="{1D1C08A1-497E-484A-98F1-56DC87047638}">
      <dgm:prSet/>
      <dgm:spPr/>
      <dgm:t>
        <a:bodyPr/>
        <a:lstStyle/>
        <a:p>
          <a:endParaRPr lang="en-US"/>
        </a:p>
      </dgm:t>
    </dgm:pt>
    <dgm:pt modelId="{80CE7A17-A9E4-4991-BA74-A6E4C8AD1C0F}" type="pres">
      <dgm:prSet presAssocID="{CDF7DA76-0B67-4242-8F60-838A13A6C794}" presName="Name0" presStyleCnt="0">
        <dgm:presLayoutVars>
          <dgm:dir/>
          <dgm:animLvl val="lvl"/>
          <dgm:resizeHandles val="exact"/>
        </dgm:presLayoutVars>
      </dgm:prSet>
      <dgm:spPr/>
    </dgm:pt>
    <dgm:pt modelId="{A1B6946D-7E40-46FA-881C-55175C9E7C42}" type="pres">
      <dgm:prSet presAssocID="{DC3CE281-04BD-4E4B-BBCA-65EFAEF2504C}" presName="parTxOnly" presStyleLbl="node1" presStyleIdx="0" presStyleCnt="1" custScaleY="20286" custLinFactNeighborX="-1511" custLinFactNeighborY="-47707">
        <dgm:presLayoutVars>
          <dgm:chMax val="0"/>
          <dgm:chPref val="0"/>
          <dgm:bulletEnabled val="1"/>
        </dgm:presLayoutVars>
      </dgm:prSet>
      <dgm:spPr/>
    </dgm:pt>
  </dgm:ptLst>
  <dgm:cxnLst>
    <dgm:cxn modelId="{0BD34F86-D99E-4127-9165-EEEFEDCAE4C7}" type="presOf" srcId="{DC3CE281-04BD-4E4B-BBCA-65EFAEF2504C}" destId="{A1B6946D-7E40-46FA-881C-55175C9E7C42}" srcOrd="0" destOrd="0" presId="urn:microsoft.com/office/officeart/2005/8/layout/chevron1"/>
    <dgm:cxn modelId="{1D1C08A1-497E-484A-98F1-56DC87047638}" srcId="{CDF7DA76-0B67-4242-8F60-838A13A6C794}" destId="{DC3CE281-04BD-4E4B-BBCA-65EFAEF2504C}" srcOrd="0" destOrd="0" parTransId="{01F6EF27-6E7F-4242-A803-594D683A6B71}" sibTransId="{310A0618-45DE-4D55-8DAA-DD6DCCDFBAAA}"/>
    <dgm:cxn modelId="{2BB072F4-498F-4D94-9E50-FEF04B46D06E}" type="presOf" srcId="{CDF7DA76-0B67-4242-8F60-838A13A6C794}" destId="{80CE7A17-A9E4-4991-BA74-A6E4C8AD1C0F}" srcOrd="0" destOrd="0" presId="urn:microsoft.com/office/officeart/2005/8/layout/chevron1"/>
    <dgm:cxn modelId="{82411762-BA50-48F8-A024-DC87BE878D0F}" type="presParOf" srcId="{80CE7A17-A9E4-4991-BA74-A6E4C8AD1C0F}" destId="{A1B6946D-7E40-46FA-881C-55175C9E7C4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249D6-6273-438F-941B-3FB5B9AF2BCB}">
      <dsp:nvSpPr>
        <dsp:cNvPr id="0" name=""/>
        <dsp:cNvSpPr/>
      </dsp:nvSpPr>
      <dsp:spPr>
        <a:xfrm>
          <a:off x="3991" y="1077572"/>
          <a:ext cx="2400258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CalUsource</a:t>
          </a:r>
        </a:p>
      </dsp:txBody>
      <dsp:txXfrm>
        <a:off x="3991" y="1077572"/>
        <a:ext cx="2400258" cy="835200"/>
      </dsp:txXfrm>
    </dsp:sp>
    <dsp:sp modelId="{05AF7F8F-3145-4692-BA0F-51B1D06C17EA}">
      <dsp:nvSpPr>
        <dsp:cNvPr id="0" name=""/>
        <dsp:cNvSpPr/>
      </dsp:nvSpPr>
      <dsp:spPr>
        <a:xfrm>
          <a:off x="3991" y="1912772"/>
          <a:ext cx="2400258" cy="127368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Kevin Pham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Open Position*</a:t>
          </a:r>
        </a:p>
      </dsp:txBody>
      <dsp:txXfrm>
        <a:off x="3991" y="1912772"/>
        <a:ext cx="2400258" cy="1273680"/>
      </dsp:txXfrm>
    </dsp:sp>
    <dsp:sp modelId="{3514D4EA-3B46-4BC3-A7F5-9A5E8DF69F1B}">
      <dsp:nvSpPr>
        <dsp:cNvPr id="0" name=""/>
        <dsp:cNvSpPr/>
      </dsp:nvSpPr>
      <dsp:spPr>
        <a:xfrm>
          <a:off x="2740285" y="1077572"/>
          <a:ext cx="2400258" cy="835200"/>
        </a:xfrm>
        <a:prstGeom prst="rect">
          <a:avLst/>
        </a:prstGeom>
        <a:solidFill>
          <a:schemeClr val="accent5">
            <a:hueOff val="4244617"/>
            <a:satOff val="22047"/>
            <a:lumOff val="-11633"/>
            <a:alphaOff val="0"/>
          </a:schemeClr>
        </a:solidFill>
        <a:ln w="25400" cap="flat" cmpd="sng" algn="ctr">
          <a:solidFill>
            <a:schemeClr val="accent5">
              <a:hueOff val="4244617"/>
              <a:satOff val="22047"/>
              <a:lumOff val="-1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ePro</a:t>
          </a:r>
        </a:p>
      </dsp:txBody>
      <dsp:txXfrm>
        <a:off x="2740285" y="1077572"/>
        <a:ext cx="2400258" cy="835200"/>
      </dsp:txXfrm>
    </dsp:sp>
    <dsp:sp modelId="{E1181375-3A80-40C4-A4AD-2989DEF07B14}">
      <dsp:nvSpPr>
        <dsp:cNvPr id="0" name=""/>
        <dsp:cNvSpPr/>
      </dsp:nvSpPr>
      <dsp:spPr>
        <a:xfrm>
          <a:off x="2740285" y="1912772"/>
          <a:ext cx="2400258" cy="1273680"/>
        </a:xfrm>
        <a:prstGeom prst="rect">
          <a:avLst/>
        </a:prstGeom>
        <a:solidFill>
          <a:schemeClr val="accent5">
            <a:tint val="40000"/>
            <a:alpha val="90000"/>
            <a:hueOff val="4216338"/>
            <a:satOff val="-1006"/>
            <a:lumOff val="-147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4216338"/>
              <a:satOff val="-1006"/>
              <a:lumOff val="-14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Terese Merrell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Nate Mann</a:t>
          </a:r>
        </a:p>
      </dsp:txBody>
      <dsp:txXfrm>
        <a:off x="2740285" y="1912772"/>
        <a:ext cx="2400258" cy="1273680"/>
      </dsp:txXfrm>
    </dsp:sp>
    <dsp:sp modelId="{1DA26967-DD04-4ED9-9D65-E6626C023116}">
      <dsp:nvSpPr>
        <dsp:cNvPr id="0" name=""/>
        <dsp:cNvSpPr/>
      </dsp:nvSpPr>
      <dsp:spPr>
        <a:xfrm>
          <a:off x="5476580" y="1077572"/>
          <a:ext cx="2400258" cy="835200"/>
        </a:xfrm>
        <a:prstGeom prst="rect">
          <a:avLst/>
        </a:prstGeom>
        <a:solidFill>
          <a:schemeClr val="accent5">
            <a:hueOff val="8489235"/>
            <a:satOff val="44095"/>
            <a:lumOff val="-23265"/>
            <a:alphaOff val="0"/>
          </a:schemeClr>
        </a:solidFill>
        <a:ln w="25400" cap="flat" cmpd="sng" algn="ctr">
          <a:solidFill>
            <a:schemeClr val="accent5">
              <a:hueOff val="8489235"/>
              <a:satOff val="44095"/>
              <a:lumOff val="-232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Benefit</a:t>
          </a:r>
        </a:p>
      </dsp:txBody>
      <dsp:txXfrm>
        <a:off x="5476580" y="1077572"/>
        <a:ext cx="2400258" cy="835200"/>
      </dsp:txXfrm>
    </dsp:sp>
    <dsp:sp modelId="{6D0BEE37-42B2-45BA-B78E-B1659165F6E4}">
      <dsp:nvSpPr>
        <dsp:cNvPr id="0" name=""/>
        <dsp:cNvSpPr/>
      </dsp:nvSpPr>
      <dsp:spPr>
        <a:xfrm>
          <a:off x="5476580" y="1912772"/>
          <a:ext cx="2400258" cy="1273680"/>
        </a:xfrm>
        <a:prstGeom prst="rect">
          <a:avLst/>
        </a:prstGeom>
        <a:solidFill>
          <a:schemeClr val="accent5">
            <a:tint val="40000"/>
            <a:alpha val="90000"/>
            <a:hueOff val="8432675"/>
            <a:satOff val="-2011"/>
            <a:lumOff val="-29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8432675"/>
              <a:satOff val="-2011"/>
              <a:lumOff val="-29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Karen Rhee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Open Position*</a:t>
          </a:r>
        </a:p>
      </dsp:txBody>
      <dsp:txXfrm>
        <a:off x="5476580" y="1912772"/>
        <a:ext cx="2400258" cy="1273680"/>
      </dsp:txXfrm>
    </dsp:sp>
    <dsp:sp modelId="{E3DEA346-9763-40B5-BA3B-C9C551EBCC64}">
      <dsp:nvSpPr>
        <dsp:cNvPr id="0" name=""/>
        <dsp:cNvSpPr/>
      </dsp:nvSpPr>
      <dsp:spPr>
        <a:xfrm>
          <a:off x="8212874" y="1077572"/>
          <a:ext cx="2400258" cy="835200"/>
        </a:xfrm>
        <a:prstGeom prst="rect">
          <a:avLst/>
        </a:prstGeom>
        <a:solidFill>
          <a:schemeClr val="accent5">
            <a:hueOff val="12733852"/>
            <a:satOff val="66142"/>
            <a:lumOff val="-34898"/>
            <a:alphaOff val="0"/>
          </a:schemeClr>
        </a:solidFill>
        <a:ln w="25400" cap="flat" cmpd="sng" algn="ctr">
          <a:solidFill>
            <a:schemeClr val="accent5">
              <a:hueOff val="12733852"/>
              <a:satOff val="66142"/>
              <a:lumOff val="-348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Help Desk</a:t>
          </a:r>
        </a:p>
      </dsp:txBody>
      <dsp:txXfrm>
        <a:off x="8212874" y="1077572"/>
        <a:ext cx="2400258" cy="835200"/>
      </dsp:txXfrm>
    </dsp:sp>
    <dsp:sp modelId="{F5D52736-8963-4F68-BFEB-C188E6BEC7FC}">
      <dsp:nvSpPr>
        <dsp:cNvPr id="0" name=""/>
        <dsp:cNvSpPr/>
      </dsp:nvSpPr>
      <dsp:spPr>
        <a:xfrm>
          <a:off x="8212874" y="1912772"/>
          <a:ext cx="2400258" cy="1273680"/>
        </a:xfrm>
        <a:prstGeom prst="rect">
          <a:avLst/>
        </a:prstGeom>
        <a:solidFill>
          <a:schemeClr val="accent5">
            <a:tint val="40000"/>
            <a:alpha val="90000"/>
            <a:hueOff val="12649012"/>
            <a:satOff val="-3017"/>
            <a:lumOff val="-44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649012"/>
              <a:satOff val="-3017"/>
              <a:lumOff val="-4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Sneha Thomas</a:t>
          </a:r>
        </a:p>
      </dsp:txBody>
      <dsp:txXfrm>
        <a:off x="8212874" y="1912772"/>
        <a:ext cx="2400258" cy="1273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DBAA7-19A7-4D41-B995-A45C88DBE48C}">
      <dsp:nvSpPr>
        <dsp:cNvPr id="0" name=""/>
        <dsp:cNvSpPr/>
      </dsp:nvSpPr>
      <dsp:spPr>
        <a:xfrm>
          <a:off x="6823" y="544355"/>
          <a:ext cx="1527277" cy="6109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Analysis</a:t>
          </a:r>
        </a:p>
      </dsp:txBody>
      <dsp:txXfrm>
        <a:off x="6823" y="544355"/>
        <a:ext cx="1374550" cy="610910"/>
      </dsp:txXfrm>
    </dsp:sp>
    <dsp:sp modelId="{A9BEDFFA-A4A5-496A-95E8-8F0FCF9666FC}">
      <dsp:nvSpPr>
        <dsp:cNvPr id="0" name=""/>
        <dsp:cNvSpPr/>
      </dsp:nvSpPr>
      <dsp:spPr>
        <a:xfrm>
          <a:off x="1228645" y="544355"/>
          <a:ext cx="152727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Sourcing</a:t>
          </a:r>
        </a:p>
      </dsp:txBody>
      <dsp:txXfrm>
        <a:off x="1534100" y="544355"/>
        <a:ext cx="916367" cy="610910"/>
      </dsp:txXfrm>
    </dsp:sp>
    <dsp:sp modelId="{195B9780-FDC9-44CA-A284-7A54C7A1032E}">
      <dsp:nvSpPr>
        <dsp:cNvPr id="0" name=""/>
        <dsp:cNvSpPr/>
      </dsp:nvSpPr>
      <dsp:spPr>
        <a:xfrm>
          <a:off x="2450467" y="544355"/>
          <a:ext cx="152727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Contract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Execution</a:t>
          </a:r>
        </a:p>
      </dsp:txBody>
      <dsp:txXfrm>
        <a:off x="2755922" y="544355"/>
        <a:ext cx="916367" cy="610910"/>
      </dsp:txXfrm>
    </dsp:sp>
    <dsp:sp modelId="{9BC5BA16-6064-45EE-95E6-82BA8DE855F9}">
      <dsp:nvSpPr>
        <dsp:cNvPr id="0" name=""/>
        <dsp:cNvSpPr/>
      </dsp:nvSpPr>
      <dsp:spPr>
        <a:xfrm>
          <a:off x="3672289" y="544355"/>
          <a:ext cx="171259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Supplier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Management</a:t>
          </a:r>
        </a:p>
      </dsp:txBody>
      <dsp:txXfrm>
        <a:off x="3977744" y="544355"/>
        <a:ext cx="1101687" cy="610910"/>
      </dsp:txXfrm>
    </dsp:sp>
    <dsp:sp modelId="{F608704B-0573-4FB8-9EBE-FAE7921F416C}">
      <dsp:nvSpPr>
        <dsp:cNvPr id="0" name=""/>
        <dsp:cNvSpPr/>
      </dsp:nvSpPr>
      <dsp:spPr>
        <a:xfrm>
          <a:off x="5079431" y="544355"/>
          <a:ext cx="1896909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Requisition</a:t>
          </a:r>
        </a:p>
      </dsp:txBody>
      <dsp:txXfrm>
        <a:off x="5384886" y="544355"/>
        <a:ext cx="1285999" cy="610910"/>
      </dsp:txXfrm>
    </dsp:sp>
    <dsp:sp modelId="{16B39450-6DEA-49EF-998B-DF0568E4B3CE}">
      <dsp:nvSpPr>
        <dsp:cNvPr id="0" name=""/>
        <dsp:cNvSpPr/>
      </dsp:nvSpPr>
      <dsp:spPr>
        <a:xfrm>
          <a:off x="6670884" y="544355"/>
          <a:ext cx="152727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</a:t>
          </a:r>
        </a:p>
      </dsp:txBody>
      <dsp:txXfrm>
        <a:off x="6976339" y="544355"/>
        <a:ext cx="916367" cy="610910"/>
      </dsp:txXfrm>
    </dsp:sp>
    <dsp:sp modelId="{06E3CA4F-BB58-4838-B49E-777FC73D7563}">
      <dsp:nvSpPr>
        <dsp:cNvPr id="0" name=""/>
        <dsp:cNvSpPr/>
      </dsp:nvSpPr>
      <dsp:spPr>
        <a:xfrm>
          <a:off x="7892706" y="544355"/>
          <a:ext cx="152727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Receipt</a:t>
          </a:r>
        </a:p>
      </dsp:txBody>
      <dsp:txXfrm>
        <a:off x="8198161" y="544355"/>
        <a:ext cx="916367" cy="610910"/>
      </dsp:txXfrm>
    </dsp:sp>
    <dsp:sp modelId="{1C58620D-4DCF-41FF-A055-0D92DF1D9D77}">
      <dsp:nvSpPr>
        <dsp:cNvPr id="0" name=""/>
        <dsp:cNvSpPr/>
      </dsp:nvSpPr>
      <dsp:spPr>
        <a:xfrm>
          <a:off x="9114528" y="544355"/>
          <a:ext cx="152727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Invoicing</a:t>
          </a:r>
        </a:p>
      </dsp:txBody>
      <dsp:txXfrm>
        <a:off x="9419983" y="544355"/>
        <a:ext cx="916367" cy="610910"/>
      </dsp:txXfrm>
    </dsp:sp>
    <dsp:sp modelId="{A13B9190-D649-4FA8-816E-5B3F333AD687}">
      <dsp:nvSpPr>
        <dsp:cNvPr id="0" name=""/>
        <dsp:cNvSpPr/>
      </dsp:nvSpPr>
      <dsp:spPr>
        <a:xfrm>
          <a:off x="10336350" y="544355"/>
          <a:ext cx="1527277" cy="6109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Payment</a:t>
          </a:r>
        </a:p>
      </dsp:txBody>
      <dsp:txXfrm>
        <a:off x="10641805" y="544355"/>
        <a:ext cx="916367" cy="610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57800-7139-4A50-9305-80117178848D}">
      <dsp:nvSpPr>
        <dsp:cNvPr id="0" name=""/>
        <dsp:cNvSpPr/>
      </dsp:nvSpPr>
      <dsp:spPr>
        <a:xfrm>
          <a:off x="3194" y="641501"/>
          <a:ext cx="5593821" cy="9954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Source-to-Contract Technology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S2C | Upstream | CalUsource</a:t>
          </a:r>
        </a:p>
      </dsp:txBody>
      <dsp:txXfrm>
        <a:off x="500940" y="641501"/>
        <a:ext cx="4598330" cy="995491"/>
      </dsp:txXfrm>
    </dsp:sp>
    <dsp:sp modelId="{CD448DE3-29AC-45E6-B18E-32BE37FFD42E}">
      <dsp:nvSpPr>
        <dsp:cNvPr id="0" name=""/>
        <dsp:cNvSpPr/>
      </dsp:nvSpPr>
      <dsp:spPr>
        <a:xfrm>
          <a:off x="4900322" y="641501"/>
          <a:ext cx="6966935" cy="99549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Procure-to-Pay Technology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P2P | Downstream | ePro | Jaggaer, Labvivia, Oracle</a:t>
          </a:r>
        </a:p>
      </dsp:txBody>
      <dsp:txXfrm>
        <a:off x="5398068" y="641501"/>
        <a:ext cx="5971444" cy="995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6946D-7E40-46FA-881C-55175C9E7C42}">
      <dsp:nvSpPr>
        <dsp:cNvPr id="0" name=""/>
        <dsp:cNvSpPr/>
      </dsp:nvSpPr>
      <dsp:spPr>
        <a:xfrm>
          <a:off x="0" y="0"/>
          <a:ext cx="11870451" cy="96321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Source-to-Pay Technology</a:t>
          </a:r>
        </a:p>
      </dsp:txBody>
      <dsp:txXfrm>
        <a:off x="481608" y="0"/>
        <a:ext cx="10907236" cy="963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BBD65-146B-EC4C-83B5-8EBFCB408712}" type="datetimeFigureOut">
              <a:rPr lang="en-US" smtClean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9DDE9-F6B5-BA4A-B655-C30707047F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6CC86-58EB-5F4B-A4A2-39B6E15C8016}" type="datetimeFigureOut">
              <a:rPr lang="en-US"/>
              <a:pPr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D5646-A00B-3942-B201-4EB41B9B77BE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18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2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2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9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87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7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2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6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D5646-A00B-3942-B201-4EB41B9B77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6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1_Opening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9" y="2782139"/>
            <a:ext cx="5489492" cy="60567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48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Opening Slide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B7FCF3-7AD4-188A-2BA6-D57420B63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303" t="41008" r="24548" b="42363"/>
          <a:stretch/>
        </p:blipFill>
        <p:spPr>
          <a:xfrm>
            <a:off x="583261" y="6160576"/>
            <a:ext cx="1849808" cy="433951"/>
          </a:xfrm>
          <a:prstGeom prst="rect">
            <a:avLst/>
          </a:prstGeom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0055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C9D9681-A4AC-1725-C19B-5E966393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FA7D8-A26C-CA43-F2AA-9AF6E4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005581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7B28B-E9FF-5835-B73D-66B1E6F61512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7E8EFDB-ADE7-9E96-C34B-22CD78337E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6509" y="3725012"/>
            <a:ext cx="5489491" cy="2523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2_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0"/>
            <a:ext cx="8274021" cy="5047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Divider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C9D9681-A4AC-1725-C19B-5E966393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FA7D8-A26C-CA43-F2AA-9AF6E4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7B28B-E9FF-5835-B73D-66B1E6F61512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8CCA22-C297-EEBB-34CD-FCABB7BCE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966" t="41995" r="15043" b="43025"/>
          <a:stretch/>
        </p:blipFill>
        <p:spPr>
          <a:xfrm>
            <a:off x="601343" y="6176882"/>
            <a:ext cx="2555161" cy="3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3_Tex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9DCA3A-B5B5-29CC-78AA-9A70C9BE39AF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E47E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15A70E6-D710-1C25-501A-49BFB824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1D526F-C353-75EA-BBAF-B2AC452A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55E28-8826-12BF-E983-A5300749356A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E47E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important text.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F9D9515-7ECE-E961-BD30-5EF37A316D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1" y="1327223"/>
            <a:ext cx="8421973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7690C-4D13-676E-6061-C446AA6D5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" y="6208026"/>
            <a:ext cx="2593975" cy="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3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4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important chart.</a:t>
            </a:r>
          </a:p>
        </p:txBody>
      </p:sp>
      <p:sp>
        <p:nvSpPr>
          <p:cNvPr id="2" name="Chart Placeholder 12">
            <a:extLst>
              <a:ext uri="{FF2B5EF4-FFF2-40B4-BE49-F238E27FC236}">
                <a16:creationId xmlns:a16="http://schemas.microsoft.com/office/drawing/2014/main" id="{C3CB8EE8-4948-755A-DAB5-BD89265B26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1" y="1323481"/>
            <a:ext cx="7378820" cy="4245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1EE465-E880-D20B-F49F-9F2069D9A098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E47E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8E83F9A-D900-252D-612A-48EA06D0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07058D7-AD4F-1347-0939-9BEFA899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B1C8DD-5575-5425-8746-310CE28F33B3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E47E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82D7E-3B57-4E42-88CD-106ED57B9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" y="6208026"/>
            <a:ext cx="2593975" cy="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5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5_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compares two charts.</a:t>
            </a:r>
          </a:p>
        </p:txBody>
      </p:sp>
      <p:sp>
        <p:nvSpPr>
          <p:cNvPr id="2" name="Chart Placeholder 12">
            <a:extLst>
              <a:ext uri="{FF2B5EF4-FFF2-40B4-BE49-F238E27FC236}">
                <a16:creationId xmlns:a16="http://schemas.microsoft.com/office/drawing/2014/main" id="{C3CB8EE8-4948-755A-DAB5-BD89265B26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0" y="1881285"/>
            <a:ext cx="5259049" cy="3687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hart Placeholder 12">
            <a:extLst>
              <a:ext uri="{FF2B5EF4-FFF2-40B4-BE49-F238E27FC236}">
                <a16:creationId xmlns:a16="http://schemas.microsoft.com/office/drawing/2014/main" id="{82D19341-F132-B8FE-EB6E-DDEAE3C5F0D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30911" y="1881285"/>
            <a:ext cx="5259049" cy="3687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B4EFFCD-2E85-2EDA-DFC1-3814E914473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9601" y="1398733"/>
            <a:ext cx="4389619" cy="3028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Chart 1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1DBF461-346C-337B-EBD3-7C95DA89A9C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408" y="1398733"/>
            <a:ext cx="4389619" cy="3028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Chart 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BC4DD0-79E5-A5D4-6575-E8EF4ECFF46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E47E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C64BE68-2458-37A8-E584-DE5F0670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A6BA50D-C0D4-881C-38D5-DE1F90BC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63131F-248E-AB26-8C12-323F4FD1498C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E47E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9985977-9BA8-15B1-A9BD-08429796B8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" y="6208026"/>
            <a:ext cx="2593975" cy="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6_Chart/inf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8312046" y="1323482"/>
            <a:ext cx="3225978" cy="4266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7E7E7E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Go ahead and mention some details.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BF0C9-05B0-E3B2-18F7-DB4DC6E738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important chart.</a:t>
            </a:r>
          </a:p>
        </p:txBody>
      </p:sp>
      <p:sp>
        <p:nvSpPr>
          <p:cNvPr id="3" name="Chart Placeholder 12">
            <a:extLst>
              <a:ext uri="{FF2B5EF4-FFF2-40B4-BE49-F238E27FC236}">
                <a16:creationId xmlns:a16="http://schemas.microsoft.com/office/drawing/2014/main" id="{8EA630C1-7872-6D9D-0980-8D486D8D0C7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1" y="1323481"/>
            <a:ext cx="7378820" cy="4245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50EBEF-2D5D-557B-EC89-0FFE244D0857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E47E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3AF4144B-1ECC-2059-AACF-7AA165A2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C662DAD-A957-1532-CB7E-C28B2494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30A41A-1A5E-A321-02A4-92CC6804EA9C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E47E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CF7E2A-30DB-2B80-5B4B-64B8D997E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" y="6208026"/>
            <a:ext cx="2593975" cy="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26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7_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BF0C9-05B0-E3B2-18F7-DB4DC6E738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E47E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 great photo.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C639D86-9B80-C2CC-CA99-BB44E0F846B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500" y="1326045"/>
            <a:ext cx="5131228" cy="42641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DDF531-0329-C8B0-B06E-07C11A6996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8610" y="1327223"/>
            <a:ext cx="5538970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EA5CDB-B29F-9FDA-C49C-3FB1F9DE47F1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E47E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102A175D-8A89-DD34-EC83-F5DDFE92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6FB6878-8A54-1672-82EF-49D49C3D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B19E6E-6AFE-362C-0CE4-6A88BBC3E20E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E47E4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593E76B-0282-6C7C-56A6-A79E435D9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" y="6208026"/>
            <a:ext cx="2593975" cy="34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0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_Closing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tIns="0" rIns="457200" bIns="0" anchor="ctr" anchorCtr="0">
            <a:spAutoFit/>
          </a:bodyPr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0055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8CCA22-C297-EEBB-34CD-FCABB7BCE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966" t="41995" r="15043" b="43025"/>
          <a:stretch/>
        </p:blipFill>
        <p:spPr>
          <a:xfrm>
            <a:off x="601343" y="6176882"/>
            <a:ext cx="2555161" cy="3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0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1_Opening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D7DC523-3311-3421-2B3D-2424D902A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282" t="40103" r="19602" b="42060"/>
          <a:stretch/>
        </p:blipFill>
        <p:spPr>
          <a:xfrm>
            <a:off x="577850" y="6134108"/>
            <a:ext cx="2178050" cy="457192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9" y="2782139"/>
            <a:ext cx="5489492" cy="60567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48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Opening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C9D9681-A4AC-1725-C19B-5E966393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79428B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FA7D8-A26C-CA43-F2AA-9AF6E4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79428B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7B28B-E9FF-5835-B73D-66B1E6F61512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7E8EFDB-ADE7-9E96-C34B-22CD78337E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6509" y="3725012"/>
            <a:ext cx="5489491" cy="2523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41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2_Divider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0"/>
            <a:ext cx="8274021" cy="5047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Divider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C9D9681-A4AC-1725-C19B-5E966393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FA7D8-A26C-CA43-F2AA-9AF6E4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7B28B-E9FF-5835-B73D-66B1E6F61512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D7DC523-3311-3421-2B3D-2424D902A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282" t="40103" r="19602" b="42060"/>
          <a:stretch/>
        </p:blipFill>
        <p:spPr>
          <a:xfrm>
            <a:off x="577850" y="6134108"/>
            <a:ext cx="2178050" cy="4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3_Tex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9DCA3A-B5B5-29CC-78AA-9A70C9BE39AF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794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15A70E6-D710-1C25-501A-49BFB824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79428B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1D526F-C353-75EA-BBAF-B2AC452A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79428B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55E28-8826-12BF-E983-A5300749356A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79428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important text.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F9D9515-7ECE-E961-BD30-5EF37A316D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1" y="1327223"/>
            <a:ext cx="8421973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5D26410-0F8F-3E01-C41B-ECCD272B1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82" t="41285" r="20316" b="43133"/>
          <a:stretch/>
        </p:blipFill>
        <p:spPr>
          <a:xfrm>
            <a:off x="577850" y="6163122"/>
            <a:ext cx="2152146" cy="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2_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0"/>
            <a:ext cx="8274021" cy="5047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B7FCF3-7AD4-188A-2BA6-D57420B63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303" t="41008" r="24548" b="42363"/>
          <a:stretch/>
        </p:blipFill>
        <p:spPr>
          <a:xfrm>
            <a:off x="583261" y="6160576"/>
            <a:ext cx="1849808" cy="433951"/>
          </a:xfrm>
          <a:prstGeom prst="rect">
            <a:avLst/>
          </a:prstGeom>
          <a:effectLst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0055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C9D9681-A4AC-1725-C19B-5E966393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005581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FA7D8-A26C-CA43-F2AA-9AF6E4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005581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7B28B-E9FF-5835-B73D-66B1E6F61512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99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4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important chart.</a:t>
            </a:r>
          </a:p>
        </p:txBody>
      </p:sp>
      <p:sp>
        <p:nvSpPr>
          <p:cNvPr id="2" name="Chart Placeholder 12">
            <a:extLst>
              <a:ext uri="{FF2B5EF4-FFF2-40B4-BE49-F238E27FC236}">
                <a16:creationId xmlns:a16="http://schemas.microsoft.com/office/drawing/2014/main" id="{C3CB8EE8-4948-755A-DAB5-BD89265B26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1" y="1323481"/>
            <a:ext cx="7378820" cy="4245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FB9AA8-E5D2-5AF9-2316-8CA7B51274CE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794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62138EC-6012-25CE-0E37-D0FCB330D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79428B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1A67719-B365-692F-4A63-311DC99C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79428B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6728D6-4C51-7844-B6AD-5FFFD8459613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79428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7A3714-9918-FE2B-BAAF-FFD4CC0DD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82" t="41285" r="20316" b="43133"/>
          <a:stretch/>
        </p:blipFill>
        <p:spPr>
          <a:xfrm>
            <a:off x="577850" y="6163122"/>
            <a:ext cx="2152146" cy="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5_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compares two charts.</a:t>
            </a:r>
          </a:p>
        </p:txBody>
      </p:sp>
      <p:sp>
        <p:nvSpPr>
          <p:cNvPr id="2" name="Chart Placeholder 12">
            <a:extLst>
              <a:ext uri="{FF2B5EF4-FFF2-40B4-BE49-F238E27FC236}">
                <a16:creationId xmlns:a16="http://schemas.microsoft.com/office/drawing/2014/main" id="{C3CB8EE8-4948-755A-DAB5-BD89265B26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0" y="1881285"/>
            <a:ext cx="5259049" cy="3687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hart Placeholder 12">
            <a:extLst>
              <a:ext uri="{FF2B5EF4-FFF2-40B4-BE49-F238E27FC236}">
                <a16:creationId xmlns:a16="http://schemas.microsoft.com/office/drawing/2014/main" id="{82D19341-F132-B8FE-EB6E-DDEAE3C5F0D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30911" y="1881285"/>
            <a:ext cx="5259049" cy="3687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B4EFFCD-2E85-2EDA-DFC1-3814E914473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9601" y="1398733"/>
            <a:ext cx="4389619" cy="3028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Chart 1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1DBF461-346C-337B-EBD3-7C95DA89A9C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408" y="1398733"/>
            <a:ext cx="4389619" cy="3028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Chart 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21724D-7CE3-DB3A-F0E3-38B85BD6BBB7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794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E4A6CE6-BF99-ABAD-F8F1-291A1ED4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79428B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49FAF70-0AEE-59E1-00AD-F9E45D10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79428B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639321-FE81-61C5-6B49-873857961B66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79428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02FF659-D1DA-9F47-FC38-CC34CCB72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82" t="41285" r="20316" b="43133"/>
          <a:stretch/>
        </p:blipFill>
        <p:spPr>
          <a:xfrm>
            <a:off x="577850" y="6163122"/>
            <a:ext cx="2152146" cy="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6_Chart/inf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8312046" y="1323482"/>
            <a:ext cx="3225978" cy="4266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7E7E7E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Go ahead and mention some details.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BF0C9-05B0-E3B2-18F7-DB4DC6E738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important chart.</a:t>
            </a:r>
          </a:p>
        </p:txBody>
      </p:sp>
      <p:sp>
        <p:nvSpPr>
          <p:cNvPr id="3" name="Chart Placeholder 12">
            <a:extLst>
              <a:ext uri="{FF2B5EF4-FFF2-40B4-BE49-F238E27FC236}">
                <a16:creationId xmlns:a16="http://schemas.microsoft.com/office/drawing/2014/main" id="{8EA630C1-7872-6D9D-0980-8D486D8D0C7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1" y="1323481"/>
            <a:ext cx="7378820" cy="4245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9E0861-5A3F-AF61-32BD-2A65A7EDA8B4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794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B9CE8DEC-51BA-85A8-1617-8C508345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79428B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EF606F6-2EA3-56DC-8E0B-D14C75EA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79428B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7793B6-C2DC-3D76-13B6-2E8DE60B4A0A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79428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BACAD1F-780E-9A4B-B703-FC45442E5A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82" t="41285" r="20316" b="43133"/>
          <a:stretch/>
        </p:blipFill>
        <p:spPr>
          <a:xfrm>
            <a:off x="577850" y="6163122"/>
            <a:ext cx="2152146" cy="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07_Photo Procur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BF0C9-05B0-E3B2-18F7-DB4DC6E738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79428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 great photo.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C639D86-9B80-C2CC-CA99-BB44E0F846B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500" y="1326045"/>
            <a:ext cx="5131228" cy="42641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DDF531-0329-C8B0-B06E-07C11A6996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8610" y="1327223"/>
            <a:ext cx="5538970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61F84-C86C-822E-175F-66C11E4D09BC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7942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27E0E7FB-0CEA-B142-1C55-6E8756B2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79428B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3E47E2-7AC9-4FEF-E6C9-70C4AB68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79428B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910B7D-7DEA-4A1D-8440-005C89DE307E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79428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061019-B961-735D-F383-3EB027A7C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82" t="41285" r="20316" b="43133"/>
          <a:stretch/>
        </p:blipFill>
        <p:spPr>
          <a:xfrm>
            <a:off x="577850" y="6163122"/>
            <a:ext cx="2152146" cy="3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8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losing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tIns="0" rIns="457200" bIns="0" anchor="ctr" anchorCtr="0">
            <a:spAutoFit/>
          </a:bodyPr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0055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D7DC523-3311-3421-2B3D-2424D902AC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282" t="40103" r="19602" b="42060"/>
          <a:stretch/>
        </p:blipFill>
        <p:spPr>
          <a:xfrm>
            <a:off x="577850" y="6134108"/>
            <a:ext cx="2178050" cy="4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3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457200" anchor="ctr" anchorCtr="0"/>
          <a:lstStyle>
            <a:lvl1pPr marL="0" indent="0"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1"/>
            <a:ext cx="7264107" cy="5232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cs typeface="Kievit Offc Pro Medium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Opening Slide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613" y="6318643"/>
            <a:ext cx="762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5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457200" tIns="0" anchor="ctr" anchorCtr="0"/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1"/>
            <a:ext cx="7264107" cy="52322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bg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Divider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774BA-AEA0-0608-6D74-A14E5D94F7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527" y="6335269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01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2 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1"/>
            <a:ext cx="7264107" cy="10279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Here are some charts </a:t>
            </a:r>
            <a:br>
              <a:rPr lang="en-US"/>
            </a:br>
            <a:r>
              <a:rPr lang="en-US"/>
              <a:t>for comparison.</a:t>
            </a:r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18432" y="1830552"/>
            <a:ext cx="5360787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9692497" y="6397841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67580" y="6397841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 flipH="1" flipV="1">
            <a:off x="11246932" y="6467505"/>
            <a:ext cx="136525" cy="2117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1" y="6143568"/>
            <a:ext cx="10928423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938CD19-14D3-48DE-50AC-80232D7C0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527" y="6335269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35628BC-B205-CB49-4D43-D1A36E21F1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17330"/>
            <a:ext cx="10260545" cy="50475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important text.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E56BB26-906C-6F0A-0685-10CC49B317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1" y="1327223"/>
            <a:ext cx="8421973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9ADBA6B-4E1E-1084-8E1A-33FA7858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497" y="6397841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C9AFBE9-9340-946E-8BBF-07BF3ECD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7580" y="6397841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DAA186-A25B-1542-0FCA-5F7C3B993387}"/>
              </a:ext>
            </a:extLst>
          </p:cNvPr>
          <p:cNvCxnSpPr/>
          <p:nvPr userDrawn="1"/>
        </p:nvCxnSpPr>
        <p:spPr>
          <a:xfrm rot="5400000" flipH="1" flipV="1">
            <a:off x="11246932" y="6467505"/>
            <a:ext cx="136525" cy="2117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B83B89-378E-FCCE-00F3-D0EF5AB8A1AE}"/>
              </a:ext>
            </a:extLst>
          </p:cNvPr>
          <p:cNvCxnSpPr/>
          <p:nvPr userDrawn="1"/>
        </p:nvCxnSpPr>
        <p:spPr>
          <a:xfrm>
            <a:off x="609601" y="6143568"/>
            <a:ext cx="10928423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053030-8508-1D22-A493-0A79DDD68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527" y="6335269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1or2 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1"/>
            <a:ext cx="7264107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Here are some charts </a:t>
            </a:r>
            <a:br>
              <a:rPr lang="en-US"/>
            </a:br>
            <a:r>
              <a:rPr lang="en-US"/>
              <a:t>for comparison.</a:t>
            </a:r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18432" y="1830552"/>
            <a:ext cx="5360787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hart Placeholder 12"/>
          <p:cNvSpPr>
            <a:spLocks noGrp="1"/>
          </p:cNvSpPr>
          <p:nvPr>
            <p:ph type="chart" sz="quarter" idx="19"/>
          </p:nvPr>
        </p:nvSpPr>
        <p:spPr>
          <a:xfrm>
            <a:off x="6166069" y="1830552"/>
            <a:ext cx="5360056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9692497" y="6397841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67580" y="6397841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 flipH="1" flipV="1">
            <a:off x="11246932" y="6467505"/>
            <a:ext cx="136525" cy="2117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09601" y="6143568"/>
            <a:ext cx="10928423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938CD19-14D3-48DE-50AC-80232D7C0C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527" y="6335269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0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3_Tex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9DCA3A-B5B5-29CC-78AA-9A70C9BE39AF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1295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15A70E6-D710-1C25-501A-49BFB824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1295D8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1D526F-C353-75EA-BBAF-B2AC452A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1295D8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55E28-8826-12BF-E983-A5300749356A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02C78D9-65C1-788C-8C9B-E470AE05F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05" t="40585" r="25146" b="42222"/>
          <a:stretch/>
        </p:blipFill>
        <p:spPr>
          <a:xfrm>
            <a:off x="546917" y="6152532"/>
            <a:ext cx="1886152" cy="45566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important text.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F9D9515-7ECE-E961-BD30-5EF37A316D6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1" y="1327223"/>
            <a:ext cx="8421973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</p:spTree>
    <p:extLst>
      <p:ext uri="{BB962C8B-B14F-4D97-AF65-F5344CB8AC3E}">
        <p14:creationId xmlns:p14="http://schemas.microsoft.com/office/powerpoint/2010/main" val="1679102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Chart w/ inf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1"/>
            <a:ext cx="7264107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chart has </a:t>
            </a:r>
            <a:br>
              <a:rPr lang="en-US"/>
            </a:br>
            <a:r>
              <a:rPr lang="en-US"/>
              <a:t>additional notes.</a:t>
            </a:r>
          </a:p>
        </p:txBody>
      </p:sp>
      <p:sp>
        <p:nvSpPr>
          <p:cNvPr id="10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18433" y="1830552"/>
            <a:ext cx="7264107" cy="37596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99999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8047817" y="1830552"/>
            <a:ext cx="3535680" cy="37596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Go ahead and mention some details.</a:t>
            </a:r>
          </a:p>
        </p:txBody>
      </p:sp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9692497" y="6397841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67580" y="6397841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 rot="5400000" flipH="1" flipV="1">
            <a:off x="11246932" y="6467505"/>
            <a:ext cx="136525" cy="2117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09601" y="6143568"/>
            <a:ext cx="10928423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DB41F7F-5F3D-2992-94C1-ED8566253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527" y="6335269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84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8" y="457202"/>
            <a:ext cx="7264107" cy="102797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82000"/>
              </a:lnSpc>
              <a:buNone/>
              <a:defRPr lang="en-US" sz="4000" b="0" i="0" baseline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interesting photo.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17500" y="1821793"/>
            <a:ext cx="7253115" cy="37683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Date Placeholder 2"/>
          <p:cNvSpPr>
            <a:spLocks noGrp="1"/>
          </p:cNvSpPr>
          <p:nvPr>
            <p:ph type="dt" sz="half" idx="10"/>
          </p:nvPr>
        </p:nvSpPr>
        <p:spPr>
          <a:xfrm>
            <a:off x="9692497" y="6397841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67580" y="6397841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 rot="5400000" flipH="1" flipV="1">
            <a:off x="11246932" y="6467505"/>
            <a:ext cx="136525" cy="2117"/>
          </a:xfrm>
          <a:prstGeom prst="line">
            <a:avLst/>
          </a:prstGeom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9601" y="6143568"/>
            <a:ext cx="10928423" cy="0"/>
          </a:xfrm>
          <a:prstGeom prst="line">
            <a:avLst/>
          </a:prstGeom>
          <a:ln w="19050" cmpd="sng">
            <a:solidFill>
              <a:srgbClr val="0F7FC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5D17BE-198C-3620-9921-1279EE3B7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527" y="6335269"/>
            <a:ext cx="5715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70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nt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457200" anchor="ctr" anchorCtr="0"/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tIns="0" rIns="457200" bIns="0" anchor="ctr" anchorCtr="0">
            <a:spAutoFit/>
          </a:bodyPr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613" y="6318643"/>
            <a:ext cx="762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4_Cha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9DCA3A-B5B5-29CC-78AA-9A70C9BE39AF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1295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15A70E6-D710-1C25-501A-49BFB824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1295D8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1D526F-C353-75EA-BBAF-B2AC452A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1295D8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55E28-8826-12BF-E983-A5300749356A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02C78D9-65C1-788C-8C9B-E470AE05F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05" t="40585" r="25146" b="42222"/>
          <a:stretch/>
        </p:blipFill>
        <p:spPr>
          <a:xfrm>
            <a:off x="546917" y="6152532"/>
            <a:ext cx="1886152" cy="45566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important chart.</a:t>
            </a:r>
          </a:p>
        </p:txBody>
      </p:sp>
      <p:sp>
        <p:nvSpPr>
          <p:cNvPr id="2" name="Chart Placeholder 12">
            <a:extLst>
              <a:ext uri="{FF2B5EF4-FFF2-40B4-BE49-F238E27FC236}">
                <a16:creationId xmlns:a16="http://schemas.microsoft.com/office/drawing/2014/main" id="{C3CB8EE8-4948-755A-DAB5-BD89265B26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1" y="1323481"/>
            <a:ext cx="7378820" cy="4245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72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5_Char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9DCA3A-B5B5-29CC-78AA-9A70C9BE39AF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1295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15A70E6-D710-1C25-501A-49BFB824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1295D8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1D526F-C353-75EA-BBAF-B2AC452A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1295D8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455E28-8826-12BF-E983-A5300749356A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02C78D9-65C1-788C-8C9B-E470AE05F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05" t="40585" r="25146" b="42222"/>
          <a:stretch/>
        </p:blipFill>
        <p:spPr>
          <a:xfrm>
            <a:off x="546917" y="6152532"/>
            <a:ext cx="1886152" cy="45566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80B9A92-1CCD-C7A5-CD5C-8F265A0787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compares two charts.</a:t>
            </a:r>
          </a:p>
        </p:txBody>
      </p:sp>
      <p:sp>
        <p:nvSpPr>
          <p:cNvPr id="2" name="Chart Placeholder 12">
            <a:extLst>
              <a:ext uri="{FF2B5EF4-FFF2-40B4-BE49-F238E27FC236}">
                <a16:creationId xmlns:a16="http://schemas.microsoft.com/office/drawing/2014/main" id="{C3CB8EE8-4948-755A-DAB5-BD89265B267A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0" y="1881285"/>
            <a:ext cx="5259049" cy="3687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hart Placeholder 12">
            <a:extLst>
              <a:ext uri="{FF2B5EF4-FFF2-40B4-BE49-F238E27FC236}">
                <a16:creationId xmlns:a16="http://schemas.microsoft.com/office/drawing/2014/main" id="{82D19341-F132-B8FE-EB6E-DDEAE3C5F0DD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230911" y="1881285"/>
            <a:ext cx="5259049" cy="3687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B4EFFCD-2E85-2EDA-DFC1-3814E914473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09601" y="1398733"/>
            <a:ext cx="4389619" cy="3028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Chart 1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1DBF461-346C-337B-EBD3-7C95DA89A9C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8408" y="1398733"/>
            <a:ext cx="4389619" cy="3028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Chart 2</a:t>
            </a:r>
          </a:p>
        </p:txBody>
      </p:sp>
    </p:spTree>
    <p:extLst>
      <p:ext uri="{BB962C8B-B14F-4D97-AF65-F5344CB8AC3E}">
        <p14:creationId xmlns:p14="http://schemas.microsoft.com/office/powerpoint/2010/main" val="1317659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6_Chart/inf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8312046" y="1323482"/>
            <a:ext cx="3225978" cy="42666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>
                <a:solidFill>
                  <a:srgbClr val="7E7E7E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Go ahead and mention some details.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BF0C9-05B0-E3B2-18F7-DB4DC6E738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an important chart.</a:t>
            </a:r>
          </a:p>
        </p:txBody>
      </p:sp>
      <p:sp>
        <p:nvSpPr>
          <p:cNvPr id="3" name="Chart Placeholder 12">
            <a:extLst>
              <a:ext uri="{FF2B5EF4-FFF2-40B4-BE49-F238E27FC236}">
                <a16:creationId xmlns:a16="http://schemas.microsoft.com/office/drawing/2014/main" id="{8EA630C1-7872-6D9D-0980-8D486D8D0C7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09601" y="1323481"/>
            <a:ext cx="7378820" cy="4245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4E1A29-FAC0-5290-1276-E322D952EFA2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1295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2E6BF61-15EE-4D68-2A35-9801E27E5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1295D8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34A75FD-64A9-FDEF-93E7-BEEAC7CBD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1295D8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F3D7A3-4DAB-7B6D-D7EE-DB987EEF133C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C8522B-EF7F-BF07-72A4-96525D769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05" t="40585" r="25146" b="42222"/>
          <a:stretch/>
        </p:blipFill>
        <p:spPr>
          <a:xfrm>
            <a:off x="546917" y="6152532"/>
            <a:ext cx="1886152" cy="4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2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07_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A3BF0C9-05B0-E3B2-18F7-DB4DC6E738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1" y="493056"/>
            <a:ext cx="10260545" cy="42902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3400" b="0" i="0" baseline="0" smtClean="0">
                <a:solidFill>
                  <a:srgbClr val="0956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This slide has a great photo.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C639D86-9B80-C2CC-CA99-BB44E0F846B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500" y="1326045"/>
            <a:ext cx="5131228" cy="42641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="0" i="0" baseline="0">
                <a:solidFill>
                  <a:srgbClr val="7E7E7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F5DDF531-0329-C8B0-B06E-07C11A6996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928610" y="1327223"/>
            <a:ext cx="5538970" cy="42641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800" baseline="0">
                <a:solidFill>
                  <a:srgbClr val="7E7E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Add your copy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5C75B1-73D0-EA1D-6C98-65145FBA7F89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1295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C74F9F40-4B17-0A62-94E3-FD428B7A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1295D8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56BE357-0DB1-618B-6ADF-06C3E389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1295D8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E9B70-DC34-C4AE-C5FF-6EFA031F1FBC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rgbClr val="00558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1BB01FD-989D-6578-DC40-7B7BF0FB93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05" t="40585" r="25146" b="42222"/>
          <a:stretch/>
        </p:blipFill>
        <p:spPr>
          <a:xfrm>
            <a:off x="546917" y="6152532"/>
            <a:ext cx="1886152" cy="45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4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P_Closing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tIns="0" rIns="457200" bIns="0" anchor="ctr" anchorCtr="0">
            <a:spAutoFit/>
          </a:bodyPr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B7FCF3-7AD4-188A-2BA6-D57420B63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303" t="41008" r="24548" b="42363"/>
          <a:stretch/>
        </p:blipFill>
        <p:spPr>
          <a:xfrm>
            <a:off x="583261" y="6160576"/>
            <a:ext cx="1849808" cy="433951"/>
          </a:xfrm>
          <a:prstGeom prst="rect">
            <a:avLst/>
          </a:prstGeom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rgbClr val="00558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7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01_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06509" y="2782139"/>
            <a:ext cx="5489492" cy="60567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48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Opening Slide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6B9BD7-A26B-A5BF-03A3-3FD351D9BDA5}"/>
              </a:ext>
            </a:extLst>
          </p:cNvPr>
          <p:cNvCxnSpPr/>
          <p:nvPr userDrawn="1"/>
        </p:nvCxnSpPr>
        <p:spPr>
          <a:xfrm>
            <a:off x="609601" y="6058328"/>
            <a:ext cx="1092842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C9D9681-A4AC-1725-C19B-5E9663937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61501" y="6304853"/>
            <a:ext cx="1457436" cy="1384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900">
                <a:solidFill>
                  <a:srgbClr val="E47E46"/>
                </a:solidFill>
                <a:latin typeface="Arial"/>
                <a:cs typeface="Arial"/>
              </a:defRPr>
            </a:lvl1pPr>
          </a:lstStyle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72FA7D8-A26C-CA43-F2AA-9AF6E450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584" y="6304853"/>
            <a:ext cx="364453" cy="1384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defRPr sz="900" baseline="0">
                <a:solidFill>
                  <a:srgbClr val="E47E46"/>
                </a:solidFill>
                <a:latin typeface="Arial"/>
              </a:defRPr>
            </a:lvl1pPr>
          </a:lstStyle>
          <a:p>
            <a:fld id="{0FE39AC3-0E75-AD46-AE71-AE18BB921A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7B28B-E9FF-5835-B73D-66B1E6F61512}"/>
              </a:ext>
            </a:extLst>
          </p:cNvPr>
          <p:cNvCxnSpPr/>
          <p:nvPr userDrawn="1"/>
        </p:nvCxnSpPr>
        <p:spPr>
          <a:xfrm rot="5400000" flipH="1" flipV="1">
            <a:off x="11215936" y="6374517"/>
            <a:ext cx="136525" cy="211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7E8EFDB-ADE7-9E96-C34B-22CD78337E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6509" y="3725012"/>
            <a:ext cx="5489491" cy="2523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2000"/>
              </a:lnSpc>
              <a:buNone/>
              <a:defRPr lang="en-US" sz="2000" b="0" i="0" baseline="0" smtClean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0F7FC5"/>
                </a:solidFill>
              </a:defRPr>
            </a:lvl2pPr>
            <a:lvl3pPr>
              <a:defRPr sz="1800">
                <a:solidFill>
                  <a:srgbClr val="0F7FC5"/>
                </a:solidFill>
              </a:defRPr>
            </a:lvl3pPr>
            <a:lvl4pPr>
              <a:defRPr sz="1600">
                <a:solidFill>
                  <a:srgbClr val="0F7FC5"/>
                </a:solidFill>
              </a:defRPr>
            </a:lvl4pPr>
            <a:lvl5pPr>
              <a:defRPr sz="1600">
                <a:solidFill>
                  <a:srgbClr val="0F7FC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6F7A20-5ABE-E8EC-C39E-4C1EF5181B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966" t="41995" r="15043" b="43025"/>
          <a:stretch/>
        </p:blipFill>
        <p:spPr>
          <a:xfrm>
            <a:off x="601343" y="6176882"/>
            <a:ext cx="2555161" cy="3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61720"/>
          </a:xfrm>
          <a:prstGeom prst="rect">
            <a:avLst/>
          </a:prstGeom>
        </p:spPr>
        <p:txBody>
          <a:bodyPr vert="horz" lIns="0" tIns="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7129"/>
            <a:ext cx="10972800" cy="3621197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78" r:id="rId2"/>
    <p:sldLayoutId id="2147483669" r:id="rId3"/>
    <p:sldLayoutId id="2147483679" r:id="rId4"/>
    <p:sldLayoutId id="2147483680" r:id="rId5"/>
    <p:sldLayoutId id="2147483675" r:id="rId6"/>
    <p:sldLayoutId id="2147483681" r:id="rId7"/>
    <p:sldLayoutId id="2147483664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6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7" r:id="rId24"/>
    <p:sldLayoutId id="2147483700" r:id="rId25"/>
    <p:sldLayoutId id="2147483701" r:id="rId26"/>
    <p:sldLayoutId id="2147483704" r:id="rId27"/>
    <p:sldLayoutId id="2147483712" r:id="rId28"/>
    <p:sldLayoutId id="2147483711" r:id="rId29"/>
    <p:sldLayoutId id="2147483705" r:id="rId30"/>
    <p:sldLayoutId id="2147483706" r:id="rId31"/>
    <p:sldLayoutId id="2147483710" r:id="rId32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chemeClr val="bg2">
              <a:lumMod val="75000"/>
              <a:lumOff val="25000"/>
            </a:schemeClr>
          </a:solidFill>
          <a:latin typeface="Arial"/>
          <a:ea typeface="+mj-ea"/>
          <a:cs typeface="Kievit Offc Pro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66666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6666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6666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6666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emf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9573BF-313A-42F4-FB84-E589E0EFA1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630" y="2639728"/>
            <a:ext cx="7137316" cy="605679"/>
          </a:xfrm>
        </p:spPr>
        <p:txBody>
          <a:bodyPr/>
          <a:lstStyle/>
          <a:p>
            <a:r>
              <a:rPr lang="en-US" dirty="0"/>
              <a:t>eProcurement 101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5E893-BCE1-527D-C13D-CD83E4FA8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11/06/2024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14866-3528-3861-7F60-9DD9BB04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A320DF-68A3-1EB0-5AA8-65C9A890B68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6509" y="4371873"/>
            <a:ext cx="6208819" cy="252377"/>
          </a:xfrm>
        </p:spPr>
        <p:txBody>
          <a:bodyPr/>
          <a:lstStyle/>
          <a:p>
            <a:r>
              <a:rPr lang="en-US" dirty="0"/>
              <a:t>November 6, 2024</a:t>
            </a:r>
          </a:p>
        </p:txBody>
      </p:sp>
    </p:spTree>
    <p:extLst>
      <p:ext uri="{BB962C8B-B14F-4D97-AF65-F5344CB8AC3E}">
        <p14:creationId xmlns:p14="http://schemas.microsoft.com/office/powerpoint/2010/main" val="366864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3479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0C8D-EC66-F392-866A-625EF647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2FD5-D2B6-00CF-3C84-BBE77F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99125-2F3C-8660-AA3E-90D097F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856" y="111808"/>
            <a:ext cx="10260545" cy="302840"/>
          </a:xfrm>
        </p:spPr>
        <p:txBody>
          <a:bodyPr/>
          <a:lstStyle/>
          <a:p>
            <a:r>
              <a:rPr lang="en-US" sz="2400" dirty="0"/>
              <a:t>Appendix 1: Glossary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467560-7CB0-5AD8-40C8-4A37BA1B6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67872"/>
              </p:ext>
            </p:extLst>
          </p:nvPr>
        </p:nvGraphicFramePr>
        <p:xfrm>
          <a:off x="10689" y="604520"/>
          <a:ext cx="12181311" cy="60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948">
                  <a:extLst>
                    <a:ext uri="{9D8B030D-6E8A-4147-A177-3AD203B41FA5}">
                      <a16:colId xmlns:a16="http://schemas.microsoft.com/office/drawing/2014/main" val="2320174445"/>
                    </a:ext>
                  </a:extLst>
                </a:gridCol>
                <a:gridCol w="9230363">
                  <a:extLst>
                    <a:ext uri="{9D8B030D-6E8A-4147-A177-3AD203B41FA5}">
                      <a16:colId xmlns:a16="http://schemas.microsoft.com/office/drawing/2014/main" val="1574107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59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Amazon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Amazon shopping experience for businesses.  The ePro team manages the UC Central AB </a:t>
                      </a:r>
                      <a:r>
                        <a:rPr lang="en-US" sz="1200"/>
                        <a:t>account for 5 </a:t>
                      </a:r>
                      <a:r>
                        <a:rPr lang="en-US" sz="1200" dirty="0"/>
                        <a:t>campus &amp; OP Local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73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Items, pricing and information from a supplier that is compliant with the sourcing strategy, pricing, contract and UC initiatives.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97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eCommerce Appendix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Appendix to Contracts with an eProcurement component. Details business &amp; technical UC ePro requirements and outlines </a:t>
                      </a:r>
                      <a:r>
                        <a:rPr lang="en-US" sz="1200" b="1" dirty="0"/>
                        <a:t>Content</a:t>
                      </a:r>
                      <a:r>
                        <a:rPr lang="en-US" sz="1200" dirty="0"/>
                        <a:t> and pricing parameters.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6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Enablement (catalog/supplier)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process of setting up, integrating and testing with a supplier. Scope includes  and creating a catalog within an e-procurement system, from which end users will shop. Involves a project and collaboration between the supplier, the system/software provider, and the University. Either a </a:t>
                      </a:r>
                      <a:r>
                        <a:rPr lang="en-US" sz="1200" b="1" dirty="0"/>
                        <a:t>Punchout</a:t>
                      </a:r>
                      <a:r>
                        <a:rPr lang="en-US" sz="1200" dirty="0"/>
                        <a:t> or a </a:t>
                      </a:r>
                      <a:r>
                        <a:rPr lang="en-US" sz="1200" b="1" dirty="0"/>
                        <a:t>Hosted</a:t>
                      </a:r>
                      <a:r>
                        <a:rPr lang="en-US" sz="1200" dirty="0"/>
                        <a:t> catalog can be enabled.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86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>
                          <a:solidFill>
                            <a:srgbClr val="535353"/>
                          </a:solidFill>
                          <a:latin typeface="+mn-lt"/>
                        </a:rPr>
                        <a:t>Hosted catalog</a:t>
                      </a:r>
                      <a:endParaRPr lang="en-US" sz="1200" dirty="0">
                        <a:solidFill>
                          <a:srgbClr val="535353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</a:t>
                      </a:r>
                      <a:r>
                        <a:rPr lang="en-US" sz="1200" b="1" dirty="0"/>
                        <a:t>Price File </a:t>
                      </a:r>
                      <a:r>
                        <a:rPr lang="en-US" sz="1200" dirty="0"/>
                        <a:t>that has been analyzed &amp; processed by the </a:t>
                      </a:r>
                      <a:r>
                        <a:rPr lang="en-US" sz="1200" b="1" dirty="0"/>
                        <a:t>Price File Analysis System </a:t>
                      </a:r>
                      <a:r>
                        <a:rPr lang="en-US" sz="1200" dirty="0"/>
                        <a:t>and approved by a Category Manager.  The pricing for this type of catalog is static, until a new price file is submitted. Hosted catalog content is visible to shoppers.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299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Jaggaer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software service provider that is the platform for </a:t>
                      </a:r>
                      <a:r>
                        <a:rPr lang="en-US" sz="1200" b="1" dirty="0"/>
                        <a:t>uBUY</a:t>
                      </a:r>
                      <a:r>
                        <a:rPr lang="en-US" sz="1200" dirty="0"/>
                        <a:t> and many individual campus eProcurement systems. Is ERP-agnostic.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0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Labviva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software service provider that is the shopping and content management platform for UCSD and UC Merced.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0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Oracle ePro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The software service provider that is the platform for several of the campus eProcurement systems.  Note: Only used for a subset of those campus that have transitioned to an Oracle ERP.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4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uBUY Consortium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UC Systemwide layer of </a:t>
                      </a:r>
                      <a:r>
                        <a:rPr lang="en-US" sz="1200" b="1" dirty="0"/>
                        <a:t>Jaggaer</a:t>
                      </a:r>
                      <a:r>
                        <a:rPr lang="en-US" sz="1200" dirty="0"/>
                        <a:t> that allows for systemwide content management.  It is the repository for systemwide contracts and associated </a:t>
                      </a:r>
                      <a:r>
                        <a:rPr lang="en-US" sz="1200" b="1" dirty="0"/>
                        <a:t>Price Files </a:t>
                      </a:r>
                      <a:r>
                        <a:rPr lang="en-US" sz="1200" dirty="0"/>
                        <a:t>that can be shared to consortium members (UC campuses on </a:t>
                      </a:r>
                      <a:r>
                        <a:rPr lang="en-US" sz="1200" b="1" dirty="0"/>
                        <a:t>Jaggaer &amp; Labviva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62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Price File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Electronic content (Item and Price) that is submitted by the supplier into the UC’s eprocurement system.  It is specific to a customer or consortium, that </a:t>
                      </a:r>
                      <a:r>
                        <a:rPr lang="en-US" sz="1200" i="1" dirty="0"/>
                        <a:t>should</a:t>
                      </a:r>
                      <a:r>
                        <a:rPr lang="en-US" sz="1200" dirty="0"/>
                        <a:t> contain their UC allowable items &amp; UC pricing.  If a Price File is approved, it becomes a </a:t>
                      </a:r>
                      <a:r>
                        <a:rPr lang="en-US" sz="1200" b="1" dirty="0"/>
                        <a:t>Hosted</a:t>
                      </a:r>
                      <a:r>
                        <a:rPr lang="en-US" sz="1200" dirty="0"/>
                        <a:t> catalog.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604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Price File Analysis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system designed and developed by the ePro team that analysis </a:t>
                      </a:r>
                      <a:r>
                        <a:rPr lang="en-US" sz="1200" b="1" dirty="0"/>
                        <a:t>Price Files </a:t>
                      </a:r>
                      <a:r>
                        <a:rPr lang="en-US" sz="1200" dirty="0"/>
                        <a:t>and reports on that analysis.  It also has workflow tracking and automated notifications.  It is built on Smartsheet, Access, and Excel with Power BI.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82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Punch-out catalog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Feature which allows a shopper to access a UC-specific version of a supplier's website with UC-specific pricing and products. A shopper can add items to his or her shopping cart on the supplier’s site, then return that cart to the e-procurement system for workflow and PO processing. There are different levels of punch-out that can be enabled (see Level</a:t>
                      </a:r>
                    </a:p>
                    <a:p>
                      <a:r>
                        <a:rPr lang="en-US" sz="1200" dirty="0"/>
                        <a:t>1, Level 2, and Live Price). Which level is enabled is dependent upon the capabilities of each specific supplier.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707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055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0C8D-EC66-F392-866A-625EF647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2FD5-D2B6-00CF-3C84-BBE77F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99125-2F3C-8660-AA3E-90D097F559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096427-B2E3-CC1D-A4B4-E6264CE7B3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57301" y="1296947"/>
            <a:ext cx="9744682" cy="4264106"/>
          </a:xfrm>
        </p:spPr>
        <p:txBody>
          <a:bodyPr/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Welcome &amp; Introduction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Procurement Technology Overview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Systemwide Contract Executed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Next Steps: Unlocking Systemwide Contract Purchases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From Cart to Completion: The eProcurement Journey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Current ePro Technology Landscape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Holistic ePro Support: Empowering Efficiency 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kern="100" dirty="0">
                <a:latin typeface="+mn-lt"/>
                <a:cs typeface="Times New Roman" panose="02020603050405020304" pitchFamily="18" charset="0"/>
              </a:rPr>
              <a:t>Q&amp;A</a:t>
            </a: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2400" kern="100" dirty="0">
              <a:latin typeface="+mn-lt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2400" kern="100" dirty="0">
              <a:latin typeface="+mn-lt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2400" kern="100" dirty="0">
              <a:latin typeface="+mn-lt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2400" kern="100" dirty="0">
              <a:latin typeface="+mn-lt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93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E5D0A-DC76-C082-A452-9AF0EFB74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256CB-B002-38E3-1143-631E6185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6F47D-B67A-A15D-BDC6-24B673A2EF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SW Procurement Systems Team Overview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7ECDBEA-BAF1-990F-A6CA-4B07ACF8E7D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25023355"/>
              </p:ext>
            </p:extLst>
          </p:nvPr>
        </p:nvGraphicFramePr>
        <p:xfrm>
          <a:off x="787438" y="1199353"/>
          <a:ext cx="10617124" cy="42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3C86F25-636C-69D3-59E2-BA2611693847}"/>
              </a:ext>
            </a:extLst>
          </p:cNvPr>
          <p:cNvSpPr txBox="1"/>
          <p:nvPr/>
        </p:nvSpPr>
        <p:spPr>
          <a:xfrm>
            <a:off x="9581231" y="4422178"/>
            <a:ext cx="257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*One open position</a:t>
            </a:r>
          </a:p>
        </p:txBody>
      </p:sp>
    </p:spTree>
    <p:extLst>
      <p:ext uri="{BB962C8B-B14F-4D97-AF65-F5344CB8AC3E}">
        <p14:creationId xmlns:p14="http://schemas.microsoft.com/office/powerpoint/2010/main" val="177068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62988-C08A-6573-AFF8-E76B21AAE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C04782-82C2-BEB1-C790-3CB16A09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7D528-3289-D48E-79EA-FA150331B2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Procurement Technology Overview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74C3514-FB3D-4883-BC59-61464FB39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596885"/>
              </p:ext>
            </p:extLst>
          </p:nvPr>
        </p:nvGraphicFramePr>
        <p:xfrm>
          <a:off x="160774" y="1363068"/>
          <a:ext cx="11870452" cy="1699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ECB0BF4-11D3-A380-6D5C-8D8C09F311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839202"/>
              </p:ext>
            </p:extLst>
          </p:nvPr>
        </p:nvGraphicFramePr>
        <p:xfrm>
          <a:off x="160774" y="1928975"/>
          <a:ext cx="11870452" cy="209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DFE5CA83-8CFF-3A8A-A0DF-362551836C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965529"/>
              </p:ext>
            </p:extLst>
          </p:nvPr>
        </p:nvGraphicFramePr>
        <p:xfrm>
          <a:off x="160775" y="3628597"/>
          <a:ext cx="11870451" cy="138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9488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0C8D-EC66-F392-866A-625EF647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2FD5-D2B6-00CF-3C84-BBE77F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99125-2F3C-8660-AA3E-90D097F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816" y="345127"/>
            <a:ext cx="6419419" cy="429028"/>
          </a:xfrm>
        </p:spPr>
        <p:txBody>
          <a:bodyPr/>
          <a:lstStyle/>
          <a:p>
            <a:r>
              <a:rPr lang="en-US" dirty="0"/>
              <a:t>Systemwide Contract Executed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89817-9920-1086-C91F-F181EDD43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10"/>
          <a:stretch/>
        </p:blipFill>
        <p:spPr>
          <a:xfrm>
            <a:off x="7784181" y="414648"/>
            <a:ext cx="4171429" cy="43854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B8736F-CB11-482E-F74F-E119BFFFF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095" y="1076619"/>
            <a:ext cx="3523809" cy="47047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D5626E-0251-84F0-B88A-F399C4247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015" y="3277765"/>
            <a:ext cx="2740893" cy="33104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6C014F-871C-110F-496A-043DDBA0D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917" y="2531059"/>
            <a:ext cx="2740893" cy="3508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D93DB7-BC4C-F95C-6C8B-3848FAC952D3}"/>
              </a:ext>
            </a:extLst>
          </p:cNvPr>
          <p:cNvSpPr txBox="1"/>
          <p:nvPr/>
        </p:nvSpPr>
        <p:spPr>
          <a:xfrm>
            <a:off x="597917" y="1874728"/>
            <a:ext cx="33993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 Great news! I got the announcement.</a:t>
            </a:r>
          </a:p>
          <a:p>
            <a:endParaRPr lang="en-US" sz="2800" dirty="0"/>
          </a:p>
          <a:p>
            <a:r>
              <a:rPr lang="en-US" sz="2800" dirty="0"/>
              <a:t>Now, what’s the next step? How do I start making purchases?”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9018162-312D-E05C-F8C8-CEE084B28839}"/>
              </a:ext>
            </a:extLst>
          </p:cNvPr>
          <p:cNvSpPr/>
          <p:nvPr/>
        </p:nvSpPr>
        <p:spPr>
          <a:xfrm>
            <a:off x="231663" y="1507787"/>
            <a:ext cx="3955148" cy="3842426"/>
          </a:xfrm>
          <a:prstGeom prst="wedgeRoundRectCallout">
            <a:avLst>
              <a:gd name="adj1" fmla="val 48279"/>
              <a:gd name="adj2" fmla="val -57247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0C8D-EC66-F392-866A-625EF647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2FD5-D2B6-00CF-3C84-BBE77F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31069EF-8BF3-E6E2-6838-322041863116}"/>
              </a:ext>
            </a:extLst>
          </p:cNvPr>
          <p:cNvSpPr txBox="1">
            <a:spLocks/>
          </p:cNvSpPr>
          <p:nvPr/>
        </p:nvSpPr>
        <p:spPr>
          <a:xfrm>
            <a:off x="609601" y="922084"/>
            <a:ext cx="10406331" cy="429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Font typeface="Arial"/>
              <a:buNone/>
              <a:defRPr sz="1800" b="0" i="0" kern="1200" baseline="0">
                <a:solidFill>
                  <a:srgbClr val="7E7E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7935F-5519-3E3A-25DD-F4F26D145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692" y="216274"/>
            <a:ext cx="11894616" cy="429028"/>
          </a:xfrm>
        </p:spPr>
        <p:txBody>
          <a:bodyPr/>
          <a:lstStyle/>
          <a:p>
            <a:r>
              <a:rPr lang="en-US" dirty="0"/>
              <a:t>Next Steps: Unlocking Systemwide Contract Purchases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305DC8-51EE-5D58-A894-6B019FDE884C}"/>
              </a:ext>
            </a:extLst>
          </p:cNvPr>
          <p:cNvGrpSpPr/>
          <p:nvPr/>
        </p:nvGrpSpPr>
        <p:grpSpPr>
          <a:xfrm>
            <a:off x="1655965" y="1724912"/>
            <a:ext cx="726940" cy="1224448"/>
            <a:chOff x="1970800" y="2977411"/>
            <a:chExt cx="773785" cy="112270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CA44E34-740F-B0D6-5AD2-3DFA43976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0800" y="3090610"/>
              <a:ext cx="773785" cy="1009507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466C14-A4B9-1F45-278E-F663FD6085FA}"/>
                </a:ext>
              </a:extLst>
            </p:cNvPr>
            <p:cNvSpPr/>
            <p:nvPr/>
          </p:nvSpPr>
          <p:spPr>
            <a:xfrm>
              <a:off x="2041451" y="2977411"/>
              <a:ext cx="372140" cy="1804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8089B1F-F2B7-9100-9015-15256ABECF91}"/>
              </a:ext>
            </a:extLst>
          </p:cNvPr>
          <p:cNvSpPr txBox="1"/>
          <p:nvPr/>
        </p:nvSpPr>
        <p:spPr>
          <a:xfrm>
            <a:off x="6096000" y="3896771"/>
            <a:ext cx="18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CATALOG</a:t>
            </a:r>
          </a:p>
          <a:p>
            <a:pPr algn="ctr" defTabSz="457200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Hosted | Punchout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C5447-4D2C-7550-1E10-08CF36751501}"/>
              </a:ext>
            </a:extLst>
          </p:cNvPr>
          <p:cNvSpPr txBox="1"/>
          <p:nvPr/>
        </p:nvSpPr>
        <p:spPr>
          <a:xfrm>
            <a:off x="8871077" y="4994063"/>
            <a:ext cx="2362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400" dirty="0">
              <a:solidFill>
                <a:srgbClr val="53535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57200"/>
            <a:r>
              <a:rPr lang="en-US" sz="1400" dirty="0">
                <a:solidFill>
                  <a:srgbClr val="53535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Hosted content &amp; contract deployed to </a:t>
            </a:r>
          </a:p>
          <a:p>
            <a:pPr algn="ctr" defTabSz="457200"/>
            <a:r>
              <a:rPr lang="en-US" sz="1400" dirty="0">
                <a:solidFill>
                  <a:srgbClr val="53535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Campus ePro Platforms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9188A3-1C32-2607-767F-5385321B1DE2}"/>
              </a:ext>
            </a:extLst>
          </p:cNvPr>
          <p:cNvSpPr txBox="1"/>
          <p:nvPr/>
        </p:nvSpPr>
        <p:spPr>
          <a:xfrm>
            <a:off x="2866838" y="2440293"/>
            <a:ext cx="2811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E-commerce</a:t>
            </a:r>
          </a:p>
          <a:p>
            <a:pPr algn="ctr" defTabSz="457200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algn="ctr" defTabSz="457200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en-US" sz="1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E8C97-A753-CB39-216E-C2AA983AC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72" y="3618241"/>
            <a:ext cx="844410" cy="10569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81789-FCE1-194F-896C-71CFD6D75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679" y="3960085"/>
            <a:ext cx="1449845" cy="1282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722F82C-4244-30AC-772F-F2A09DC5B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089C12-FF6E-B32A-775C-3CB4DBEAD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49AC6A-77C7-0506-1A73-E7D8D8BC8735}"/>
              </a:ext>
            </a:extLst>
          </p:cNvPr>
          <p:cNvSpPr txBox="1"/>
          <p:nvPr/>
        </p:nvSpPr>
        <p:spPr>
          <a:xfrm>
            <a:off x="1200149" y="4602936"/>
            <a:ext cx="1612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 signed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B880B8-5041-4D4B-BDBD-84A2B075E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244" y="1382552"/>
            <a:ext cx="1063314" cy="1078350"/>
          </a:xfrm>
          <a:prstGeom prst="rect">
            <a:avLst/>
          </a:prstGeom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id="{A2A0736D-F921-A612-708E-6DE9A9DC89EC}"/>
              </a:ext>
            </a:extLst>
          </p:cNvPr>
          <p:cNvSpPr/>
          <p:nvPr/>
        </p:nvSpPr>
        <p:spPr>
          <a:xfrm>
            <a:off x="3812455" y="3843271"/>
            <a:ext cx="968649" cy="962485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B17D3A-9096-3FAC-AB1F-E026C2231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9612" y="1514892"/>
            <a:ext cx="1032193" cy="1032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19E2AF-DC7F-68AC-35C5-B2FEF306F7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8100" y="3004082"/>
            <a:ext cx="1561025" cy="8926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9BABE2-3E4B-7334-6BD4-C4F53C77B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5162" y="1842679"/>
            <a:ext cx="1246453" cy="11378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5D4DAB5-E1D4-3F40-CD89-BCE4F1C593DD}"/>
              </a:ext>
            </a:extLst>
          </p:cNvPr>
          <p:cNvSpPr txBox="1"/>
          <p:nvPr/>
        </p:nvSpPr>
        <p:spPr>
          <a:xfrm>
            <a:off x="6360391" y="2556976"/>
            <a:ext cx="1150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File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7DAB3-CBD3-144E-9D72-B8FA762F6F09}"/>
              </a:ext>
            </a:extLst>
          </p:cNvPr>
          <p:cNvSpPr txBox="1"/>
          <p:nvPr/>
        </p:nvSpPr>
        <p:spPr>
          <a:xfrm>
            <a:off x="1273639" y="2927207"/>
            <a:ext cx="144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Supplier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E06B88-4595-7D66-C224-33EDB4682D1E}"/>
              </a:ext>
            </a:extLst>
          </p:cNvPr>
          <p:cNvSpPr txBox="1"/>
          <p:nvPr/>
        </p:nvSpPr>
        <p:spPr>
          <a:xfrm>
            <a:off x="3926674" y="4817879"/>
            <a:ext cx="968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Supplier</a:t>
            </a:r>
          </a:p>
        </p:txBody>
      </p:sp>
      <p:sp>
        <p:nvSpPr>
          <p:cNvPr id="37" name="Plus Sign 36">
            <a:extLst>
              <a:ext uri="{FF2B5EF4-FFF2-40B4-BE49-F238E27FC236}">
                <a16:creationId xmlns:a16="http://schemas.microsoft.com/office/drawing/2014/main" id="{00D06E11-F1C3-2127-DDDB-105132D88B84}"/>
              </a:ext>
            </a:extLst>
          </p:cNvPr>
          <p:cNvSpPr/>
          <p:nvPr/>
        </p:nvSpPr>
        <p:spPr>
          <a:xfrm>
            <a:off x="4063414" y="3328741"/>
            <a:ext cx="388978" cy="404603"/>
          </a:xfrm>
          <a:prstGeom prst="mathPlus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2B4DE84-398D-337B-1017-218A145747E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866814" y="2296068"/>
            <a:ext cx="598150" cy="2282455"/>
          </a:xfrm>
          <a:prstGeom prst="bentConnector4">
            <a:avLst>
              <a:gd name="adj1" fmla="val 31713"/>
              <a:gd name="adj2" fmla="val 99432"/>
            </a:avLst>
          </a:prstGeom>
          <a:ln w="12700"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1BFE6FB7-B894-75AE-6E55-C1FE34A9D053}"/>
              </a:ext>
            </a:extLst>
          </p:cNvPr>
          <p:cNvCxnSpPr>
            <a:cxnSpLocks/>
          </p:cNvCxnSpPr>
          <p:nvPr/>
        </p:nvCxnSpPr>
        <p:spPr>
          <a:xfrm flipV="1">
            <a:off x="4741868" y="2949360"/>
            <a:ext cx="1149913" cy="608986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0EDD25B-407F-BA12-DE2A-BEA25C1B102F}"/>
              </a:ext>
            </a:extLst>
          </p:cNvPr>
          <p:cNvSpPr txBox="1"/>
          <p:nvPr/>
        </p:nvSpPr>
        <p:spPr>
          <a:xfrm>
            <a:off x="8780016" y="3035126"/>
            <a:ext cx="283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file and catalog enablement in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Systemwide consortium technology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6DD92FB-E48B-AE0E-CB5C-CCA08586FF02}"/>
              </a:ext>
            </a:extLst>
          </p:cNvPr>
          <p:cNvCxnSpPr>
            <a:cxnSpLocks/>
          </p:cNvCxnSpPr>
          <p:nvPr/>
        </p:nvCxnSpPr>
        <p:spPr>
          <a:xfrm>
            <a:off x="7939783" y="2927207"/>
            <a:ext cx="938003" cy="0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63D5A3D-1088-6F9C-872A-8B6907638CF5}"/>
              </a:ext>
            </a:extLst>
          </p:cNvPr>
          <p:cNvCxnSpPr>
            <a:cxnSpLocks/>
          </p:cNvCxnSpPr>
          <p:nvPr/>
        </p:nvCxnSpPr>
        <p:spPr>
          <a:xfrm flipH="1">
            <a:off x="10052113" y="3602242"/>
            <a:ext cx="1" cy="277051"/>
          </a:xfrm>
          <a:prstGeom prst="straightConnector1">
            <a:avLst/>
          </a:prstGeom>
          <a:ln w="12700">
            <a:tailEnd type="triangle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6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0C8D-EC66-F392-866A-625EF647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2FD5-D2B6-00CF-3C84-BBE77F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31069EF-8BF3-E6E2-6838-322041863116}"/>
              </a:ext>
            </a:extLst>
          </p:cNvPr>
          <p:cNvSpPr txBox="1">
            <a:spLocks/>
          </p:cNvSpPr>
          <p:nvPr/>
        </p:nvSpPr>
        <p:spPr>
          <a:xfrm>
            <a:off x="609601" y="922084"/>
            <a:ext cx="10406331" cy="429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Font typeface="Arial"/>
              <a:buNone/>
              <a:defRPr sz="1800" b="0" i="0" kern="1200" baseline="0">
                <a:solidFill>
                  <a:srgbClr val="7E7E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ea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7935F-5519-3E3A-25DD-F4F26D145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227" y="-306525"/>
            <a:ext cx="11650810" cy="858055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From Cart to Completion: The eProcurement Journey</a:t>
            </a:r>
            <a:endParaRPr lang="en-US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82212D1-2EDE-6D9C-1CA4-496E3F7F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17" y="891712"/>
            <a:ext cx="9128766" cy="513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3DC03-86B6-25AE-EFAE-7FB4C0CE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E25C10-78D8-232F-E055-4FE4AE74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F3961-6905-8139-9A62-32E1F761DB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2854" y="309985"/>
            <a:ext cx="10260545" cy="429028"/>
          </a:xfrm>
        </p:spPr>
        <p:txBody>
          <a:bodyPr/>
          <a:lstStyle/>
          <a:p>
            <a:r>
              <a:rPr lang="en-US" dirty="0"/>
              <a:t>Current ePro Technology Landscape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3BEDE7-D1DB-293D-3A60-5AA03D7130F8}"/>
              </a:ext>
            </a:extLst>
          </p:cNvPr>
          <p:cNvSpPr/>
          <p:nvPr/>
        </p:nvSpPr>
        <p:spPr>
          <a:xfrm>
            <a:off x="592854" y="1283925"/>
            <a:ext cx="3644285" cy="4290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F7AEF-04A4-8862-8ED9-657BE286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8" y="1531330"/>
            <a:ext cx="2770139" cy="3902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4E9409-D598-1CE8-A96D-C756C5728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86" y="2504385"/>
            <a:ext cx="1037544" cy="105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B130C7-3CE3-420C-0F4E-CAF95678A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68" y="3486204"/>
            <a:ext cx="974750" cy="10830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C6C9A8-1A64-6963-A1F7-DCFC700BF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551" y="2371260"/>
            <a:ext cx="1192865" cy="9563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503A84-5286-2862-0031-3EA6D9297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382" y="3544416"/>
            <a:ext cx="966633" cy="9666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F922783-59B0-1AF2-11DA-530809D975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1617" y="4656918"/>
            <a:ext cx="1192865" cy="5626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F262BB-6F97-9937-DCBA-A4A5C16C0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883" y="4302433"/>
            <a:ext cx="938751" cy="106721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02CB808-08ED-ED2D-1DC6-FF73BCA855BB}"/>
              </a:ext>
            </a:extLst>
          </p:cNvPr>
          <p:cNvSpPr/>
          <p:nvPr/>
        </p:nvSpPr>
        <p:spPr>
          <a:xfrm>
            <a:off x="4487969" y="1273206"/>
            <a:ext cx="3449634" cy="42901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69042-5055-78D9-F1E0-D35BB3880739}"/>
              </a:ext>
            </a:extLst>
          </p:cNvPr>
          <p:cNvGrpSpPr/>
          <p:nvPr/>
        </p:nvGrpSpPr>
        <p:grpSpPr>
          <a:xfrm>
            <a:off x="4738292" y="1441866"/>
            <a:ext cx="2893461" cy="3460874"/>
            <a:chOff x="4915486" y="1354887"/>
            <a:chExt cx="2692185" cy="33707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009DBF7-E625-2D9F-66CC-BB7E6CE4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44788" y="2465012"/>
              <a:ext cx="997482" cy="106946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E3EE27C-68AB-A5B6-A1DA-2B4AE73E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58772" y="2558377"/>
              <a:ext cx="1048899" cy="100776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5F19E7A-DD22-7549-B0CE-49CF75D67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15486" y="1354887"/>
              <a:ext cx="2594601" cy="68915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3EE08D-B8EB-A202-AFED-0A232BFB0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49363" y="4255521"/>
              <a:ext cx="1712434" cy="4700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FF118C-CCB7-D225-66EF-E346A4B5CE38}"/>
              </a:ext>
            </a:extLst>
          </p:cNvPr>
          <p:cNvGrpSpPr/>
          <p:nvPr/>
        </p:nvGrpSpPr>
        <p:grpSpPr>
          <a:xfrm>
            <a:off x="8188433" y="1283925"/>
            <a:ext cx="3449634" cy="4290149"/>
            <a:chOff x="8321633" y="1258772"/>
            <a:chExt cx="3449634" cy="429014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630E111-71B1-85F4-7703-2F2EEDFD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39252" y="2824281"/>
              <a:ext cx="1356192" cy="135619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931EBC5-F854-7C25-28F6-78DE4B969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95267" y="2989736"/>
              <a:ext cx="1137899" cy="9426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DE0839-0223-C30A-BCA5-52CA9BBEACBF}"/>
                </a:ext>
              </a:extLst>
            </p:cNvPr>
            <p:cNvSpPr/>
            <p:nvPr/>
          </p:nvSpPr>
          <p:spPr>
            <a:xfrm>
              <a:off x="8321633" y="1258772"/>
              <a:ext cx="3449634" cy="42901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EF3212-FFB4-9859-7653-CB896907A9C6}"/>
                </a:ext>
              </a:extLst>
            </p:cNvPr>
            <p:cNvGrpSpPr/>
            <p:nvPr/>
          </p:nvGrpSpPr>
          <p:grpSpPr>
            <a:xfrm>
              <a:off x="8394005" y="1380912"/>
              <a:ext cx="3314136" cy="656335"/>
              <a:chOff x="8374364" y="1380912"/>
              <a:chExt cx="3314136" cy="65633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3DFF8BD-53B8-5986-BC6C-93B0780A0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74364" y="1522969"/>
                <a:ext cx="1625314" cy="49508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C16B2F-8980-EE3B-3BB6-742454AC3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65473" y="1380912"/>
                <a:ext cx="1423027" cy="65633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188324-E3D3-EB95-6288-9C4754117644}"/>
                  </a:ext>
                </a:extLst>
              </p:cNvPr>
              <p:cNvSpPr txBox="1"/>
              <p:nvPr/>
            </p:nvSpPr>
            <p:spPr>
              <a:xfrm>
                <a:off x="9942271" y="1445238"/>
                <a:ext cx="405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&amp;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045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F00C8D-EC66-F392-866A-625EF647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39825-731B-5D47-806A-2D6215B4DDB1}" type="datetime1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A2FD5-D2B6-00CF-3C84-BBE77F10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AC3-0E75-AD46-AE71-AE18BB921A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99125-2F3C-8660-AA3E-90D097F559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983" y="200798"/>
            <a:ext cx="10260545" cy="429028"/>
          </a:xfrm>
        </p:spPr>
        <p:txBody>
          <a:bodyPr/>
          <a:lstStyle/>
          <a:p>
            <a:r>
              <a:rPr lang="en-US" dirty="0"/>
              <a:t>Holistic ePro Support: Empowering Efficiency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31069EF-8BF3-E6E2-6838-322041863116}"/>
              </a:ext>
            </a:extLst>
          </p:cNvPr>
          <p:cNvSpPr txBox="1">
            <a:spLocks/>
          </p:cNvSpPr>
          <p:nvPr/>
        </p:nvSpPr>
        <p:spPr>
          <a:xfrm>
            <a:off x="609601" y="922084"/>
            <a:ext cx="10406331" cy="429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800"/>
              </a:spcBef>
              <a:buFont typeface="Arial"/>
              <a:buNone/>
              <a:defRPr sz="1800" b="0" i="0" kern="1200" baseline="0">
                <a:solidFill>
                  <a:srgbClr val="7E7E7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0F7FC5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>
              <a:ea typeface="Calibri" panose="020F0502020204030204" pitchFamily="34" charset="0"/>
            </a:endParaRPr>
          </a:p>
        </p:txBody>
      </p:sp>
      <p:pic>
        <p:nvPicPr>
          <p:cNvPr id="10" name="Graphic 9" descr="Workflow with solid fill">
            <a:extLst>
              <a:ext uri="{FF2B5EF4-FFF2-40B4-BE49-F238E27FC236}">
                <a16:creationId xmlns:a16="http://schemas.microsoft.com/office/drawing/2014/main" id="{2ABCED49-587F-C78C-99AC-6B4B3C7EC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9313" y="2784739"/>
            <a:ext cx="1083630" cy="10836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A5F986-DC27-4602-1F30-DC54F6286B83}"/>
              </a:ext>
            </a:extLst>
          </p:cNvPr>
          <p:cNvSpPr txBox="1"/>
          <p:nvPr/>
        </p:nvSpPr>
        <p:spPr>
          <a:xfrm>
            <a:off x="7343365" y="2957222"/>
            <a:ext cx="46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Process improvement:</a:t>
            </a:r>
            <a:endParaRPr lang="en-US" sz="1400" dirty="0"/>
          </a:p>
          <a:p>
            <a:r>
              <a:rPr lang="en-US" sz="1400" dirty="0"/>
              <a:t>UCSD &amp; UCM incorporated into price file process</a:t>
            </a:r>
          </a:p>
          <a:p>
            <a:r>
              <a:rPr lang="en-US" sz="1400" dirty="0"/>
              <a:t>Guided Buying for UCSC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990BEF-C4D6-F038-4761-4FC324FE82FE}"/>
              </a:ext>
            </a:extLst>
          </p:cNvPr>
          <p:cNvSpPr txBox="1"/>
          <p:nvPr/>
        </p:nvSpPr>
        <p:spPr>
          <a:xfrm>
            <a:off x="1807895" y="1240255"/>
            <a:ext cx="4730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Catalogs &amp; Content: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22</a:t>
            </a:r>
            <a:r>
              <a:rPr lang="en-US" sz="1400" dirty="0"/>
              <a:t> new catalog enablements (FY 2024)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81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/>
              <a:t>price files processed (FY 23-24)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C76028-9A7C-C468-F1A8-2FF1B7DB95B6}"/>
              </a:ext>
            </a:extLst>
          </p:cNvPr>
          <p:cNvSpPr txBox="1"/>
          <p:nvPr/>
        </p:nvSpPr>
        <p:spPr>
          <a:xfrm>
            <a:off x="7454560" y="1240255"/>
            <a:ext cx="3127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Technology Support: </a:t>
            </a:r>
          </a:p>
          <a:p>
            <a:r>
              <a:rPr lang="en-US" sz="1400" b="1" dirty="0"/>
              <a:t> </a:t>
            </a:r>
            <a:r>
              <a:rPr lang="en-US" sz="1400" dirty="0"/>
              <a:t>Labviva product management </a:t>
            </a:r>
          </a:p>
          <a:p>
            <a:r>
              <a:rPr lang="en-US" sz="1400" dirty="0"/>
              <a:t>Jaggaer release evaluations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AF44F0-0C74-DC0A-4800-457FCCB32C57}"/>
              </a:ext>
            </a:extLst>
          </p:cNvPr>
          <p:cNvSpPr txBox="1"/>
          <p:nvPr/>
        </p:nvSpPr>
        <p:spPr>
          <a:xfrm>
            <a:off x="1689671" y="4494645"/>
            <a:ext cx="4718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Small &amp; Diverse Spend:  </a:t>
            </a:r>
          </a:p>
          <a:p>
            <a:r>
              <a:rPr lang="en-US" sz="1400" dirty="0"/>
              <a:t>Pilot &amp; Rollout of Fisher/Possible Missions</a:t>
            </a:r>
          </a:p>
          <a:p>
            <a:r>
              <a:rPr lang="en-US" sz="1400" dirty="0"/>
              <a:t>Neta/Agilent project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E2963-57B8-79AC-AFB2-62A64896562D}"/>
              </a:ext>
            </a:extLst>
          </p:cNvPr>
          <p:cNvSpPr txBox="1"/>
          <p:nvPr/>
        </p:nvSpPr>
        <p:spPr>
          <a:xfrm>
            <a:off x="7454559" y="4494645"/>
            <a:ext cx="46380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Sourcing &amp; Contracting:</a:t>
            </a:r>
          </a:p>
          <a:p>
            <a:r>
              <a:rPr lang="en-US" sz="1400" dirty="0"/>
              <a:t>Consult on ePro opportunities</a:t>
            </a:r>
          </a:p>
          <a:p>
            <a:r>
              <a:rPr lang="en-US" sz="1400" dirty="0"/>
              <a:t>Four LS, two IT and two FM&amp;C RFPs with ePro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A6C3C537-2951-4EE7-9F39-41929D324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C9324D-37FE-E91C-3A7B-AA56E4F18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57" y="1114349"/>
            <a:ext cx="1000000" cy="9904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6E41D2F-0598-4BFF-CDF2-7E50F990E9E1}"/>
              </a:ext>
            </a:extLst>
          </p:cNvPr>
          <p:cNvSpPr txBox="1"/>
          <p:nvPr/>
        </p:nvSpPr>
        <p:spPr>
          <a:xfrm>
            <a:off x="1689671" y="2957222"/>
            <a:ext cx="4718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ePro Supplier Management:  </a:t>
            </a:r>
          </a:p>
          <a:p>
            <a:r>
              <a:rPr lang="en-US" sz="1400" dirty="0"/>
              <a:t>Primary contact  </a:t>
            </a:r>
          </a:p>
          <a:p>
            <a:r>
              <a:rPr lang="en-US" sz="1400" dirty="0"/>
              <a:t>Supplier changes across ePro systems</a:t>
            </a:r>
            <a:endParaRPr 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8FFD4E8-0F69-0C0E-4CDA-B0AD36F4E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25" y="2867037"/>
            <a:ext cx="1036672" cy="9190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79C890-944D-6E02-16BE-2BEAB78B2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561" y="4559367"/>
            <a:ext cx="1172096" cy="88621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C805B80-E181-F73B-6C70-6DDD16C72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074201"/>
            <a:ext cx="1213543" cy="10707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FCC875-7995-CC95-8487-554FFCD976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3096" y="4458717"/>
            <a:ext cx="868449" cy="10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PT template">
      <a:dk1>
        <a:srgbClr val="535353"/>
      </a:dk1>
      <a:lt1>
        <a:srgbClr val="FFFFFF"/>
      </a:lt1>
      <a:dk2>
        <a:srgbClr val="535353"/>
      </a:dk2>
      <a:lt2>
        <a:srgbClr val="FFFFFF"/>
      </a:lt2>
      <a:accent1>
        <a:srgbClr val="0F7EC5"/>
      </a:accent1>
      <a:accent2>
        <a:srgbClr val="11A1FF"/>
      </a:accent2>
      <a:accent3>
        <a:srgbClr val="FECB0A"/>
      </a:accent3>
      <a:accent4>
        <a:srgbClr val="FFF644"/>
      </a:accent4>
      <a:accent5>
        <a:srgbClr val="918577"/>
      </a:accent5>
      <a:accent6>
        <a:srgbClr val="0F0A4C"/>
      </a:accent6>
      <a:hlink>
        <a:srgbClr val="0B003E"/>
      </a:hlink>
      <a:folHlink>
        <a:srgbClr val="554B3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68379A15B1B4FADC5BD97C0E8541C" ma:contentTypeVersion="1" ma:contentTypeDescription="Create a new document." ma:contentTypeScope="" ma:versionID="84bce4861ec136f14c63efb35d2167eb">
  <xsd:schema xmlns:xsd="http://www.w3.org/2001/XMLSchema" xmlns:xs="http://www.w3.org/2001/XMLSchema" xmlns:p="http://schemas.microsoft.com/office/2006/metadata/properties" xmlns:ns2="c4a7f297-ede0-4589-ba3f-dba18188a217" targetNamespace="http://schemas.microsoft.com/office/2006/metadata/properties" ma:root="true" ma:fieldsID="1a6c4c4c478dd12b40cc76183fbf9a97" ns2:_="">
    <xsd:import namespace="c4a7f297-ede0-4589-ba3f-dba18188a2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7f297-ede0-4589-ba3f-dba18188a2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9C4E4D7-F169-4544-BD13-4A906F69F2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E12D7-E180-4258-AA56-9B6AEFB49584}">
  <ds:schemaRefs>
    <ds:schemaRef ds:uri="c4a7f297-ede0-4589-ba3f-dba18188a2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B8296A-18E3-4925-AECC-280D4045D11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051319F1-CF0C-434A-9BEF-1CEDED7123E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7019</TotalTime>
  <Words>829</Words>
  <Application>Microsoft Office PowerPoint</Application>
  <PresentationFormat>Widescreen</PresentationFormat>
  <Paragraphs>154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Craig</dc:creator>
  <cp:lastModifiedBy>Karen Rhee</cp:lastModifiedBy>
  <cp:revision>402</cp:revision>
  <cp:lastPrinted>2011-06-29T23:27:19Z</cp:lastPrinted>
  <dcterms:created xsi:type="dcterms:W3CDTF">2010-12-15T22:40:49Z</dcterms:created>
  <dcterms:modified xsi:type="dcterms:W3CDTF">2024-11-04T23:51:27Z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0x01010016E68379A15B1B4FADC5BD97C0E8541C</vt:lpwstr>
  </property>
</Properties>
</file>